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4"/>
  </p:notesMasterIdLst>
  <p:sldIdLst>
    <p:sldId id="507" r:id="rId2"/>
    <p:sldId id="1383" r:id="rId3"/>
    <p:sldId id="1384" r:id="rId4"/>
    <p:sldId id="1378" r:id="rId5"/>
    <p:sldId id="1512" r:id="rId6"/>
    <p:sldId id="1588" r:id="rId7"/>
    <p:sldId id="1788" r:id="rId8"/>
    <p:sldId id="1789" r:id="rId9"/>
    <p:sldId id="1791" r:id="rId10"/>
    <p:sldId id="1649" r:id="rId11"/>
    <p:sldId id="1786" r:id="rId12"/>
    <p:sldId id="1787" r:id="rId13"/>
    <p:sldId id="1790" r:id="rId14"/>
    <p:sldId id="1793" r:id="rId15"/>
    <p:sldId id="1794" r:id="rId16"/>
    <p:sldId id="1795" r:id="rId17"/>
    <p:sldId id="1797" r:id="rId18"/>
    <p:sldId id="1798" r:id="rId19"/>
    <p:sldId id="1796" r:id="rId20"/>
    <p:sldId id="1799" r:id="rId21"/>
    <p:sldId id="1800" r:id="rId22"/>
    <p:sldId id="1801" r:id="rId23"/>
    <p:sldId id="1802" r:id="rId24"/>
    <p:sldId id="1806" r:id="rId25"/>
    <p:sldId id="1804" r:id="rId26"/>
    <p:sldId id="1803" r:id="rId27"/>
    <p:sldId id="1807" r:id="rId28"/>
    <p:sldId id="1805" r:id="rId29"/>
    <p:sldId id="1784" r:id="rId30"/>
    <p:sldId id="1792" r:id="rId31"/>
    <p:sldId id="1809" r:id="rId32"/>
    <p:sldId id="1814" r:id="rId33"/>
    <p:sldId id="1808" r:id="rId34"/>
    <p:sldId id="1812" r:id="rId35"/>
    <p:sldId id="1811" r:id="rId36"/>
    <p:sldId id="1810" r:id="rId37"/>
    <p:sldId id="1816" r:id="rId38"/>
    <p:sldId id="1815" r:id="rId39"/>
    <p:sldId id="1821" r:id="rId40"/>
    <p:sldId id="1817" r:id="rId41"/>
    <p:sldId id="1818" r:id="rId42"/>
    <p:sldId id="1819" r:id="rId43"/>
    <p:sldId id="1820" r:id="rId44"/>
    <p:sldId id="1822" r:id="rId45"/>
    <p:sldId id="1823" r:id="rId46"/>
    <p:sldId id="1824" r:id="rId47"/>
    <p:sldId id="1825" r:id="rId48"/>
    <p:sldId id="1826" r:id="rId49"/>
    <p:sldId id="1827" r:id="rId50"/>
    <p:sldId id="1828" r:id="rId51"/>
    <p:sldId id="1829" r:id="rId52"/>
    <p:sldId id="1831" r:id="rId53"/>
    <p:sldId id="1832" r:id="rId54"/>
    <p:sldId id="1830" r:id="rId55"/>
    <p:sldId id="1833" r:id="rId56"/>
    <p:sldId id="1834" r:id="rId57"/>
    <p:sldId id="1835" r:id="rId58"/>
    <p:sldId id="1836" r:id="rId59"/>
    <p:sldId id="1837" r:id="rId60"/>
    <p:sldId id="1839" r:id="rId61"/>
    <p:sldId id="1838" r:id="rId62"/>
    <p:sldId id="1842" r:id="rId63"/>
    <p:sldId id="1840" r:id="rId64"/>
    <p:sldId id="1844" r:id="rId65"/>
    <p:sldId id="1843" r:id="rId66"/>
    <p:sldId id="1841" r:id="rId67"/>
    <p:sldId id="1845" r:id="rId68"/>
    <p:sldId id="1846" r:id="rId69"/>
    <p:sldId id="1847" r:id="rId70"/>
    <p:sldId id="1848" r:id="rId71"/>
    <p:sldId id="1849" r:id="rId72"/>
    <p:sldId id="1517" r:id="rId73"/>
  </p:sldIdLst>
  <p:sldSz cx="9144000" cy="5143500" type="screen16x9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9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1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93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13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33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FFC1B8"/>
    <a:srgbClr val="FF66CC"/>
    <a:srgbClr val="FF9900"/>
    <a:srgbClr val="CCECFF"/>
    <a:srgbClr val="95B3D7"/>
    <a:srgbClr val="CC3300"/>
    <a:srgbClr val="FFFFFF"/>
    <a:srgbClr val="FF99FF"/>
    <a:srgbClr val="42FC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23" autoAdjust="0"/>
    <p:restoredTop sz="76359" autoAdjust="0"/>
  </p:normalViewPr>
  <p:slideViewPr>
    <p:cSldViewPr>
      <p:cViewPr varScale="1">
        <p:scale>
          <a:sx n="72" d="100"/>
          <a:sy n="72" d="100"/>
        </p:scale>
        <p:origin x="392" y="3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41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51AE51-0B81-49FA-99DF-5EB7AE57A44C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6395A4C0-73F6-4BD7-BE4E-BEC4D091933B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2000" b="1" i="0" u="none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第一节 绩效计划</a:t>
          </a:r>
        </a:p>
      </dgm:t>
    </dgm:pt>
    <dgm:pt modelId="{DA14E7CA-531C-4F12-AA41-78658A079D4C}" type="parTrans" cxnId="{3462F839-2CD1-41FF-AE73-DFCA69B93CE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97E25E7-4400-4F10-9D76-1F92A6037CFB}" type="sibTrans" cxnId="{3462F839-2CD1-41FF-AE73-DFCA69B93CE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E6DD2CE-71B0-4EA4-8373-C35856B16037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zh-CN" altLang="en-US" sz="20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目标设定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D80EE1AC-BABA-4C55-AED3-C2D4BF32DA11}" type="sibTrans" cxnId="{D920C5A5-4A25-4540-ACB7-2D6C4EA77213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220276-0B2F-4D89-994F-39911467B070}" type="parTrans" cxnId="{D920C5A5-4A25-4540-ACB7-2D6C4EA77213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71DBA1-78A9-4900-A129-01C533D69376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20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概述</a:t>
          </a:r>
          <a:endParaRPr lang="zh-CN" altLang="en-US" sz="20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823A898F-5D72-40D2-9E8E-F70551CEEB79}" type="parTrans" cxnId="{331A344C-5766-4FFE-8F11-0E8DA4AAAD7A}">
      <dgm:prSet/>
      <dgm:spPr/>
      <dgm:t>
        <a:bodyPr/>
        <a:lstStyle/>
        <a:p>
          <a:endParaRPr lang="zh-CN" altLang="en-US"/>
        </a:p>
      </dgm:t>
    </dgm:pt>
    <dgm:pt modelId="{81728633-1C45-4B79-9A31-1B879FC45674}" type="sibTrans" cxnId="{331A344C-5766-4FFE-8F11-0E8DA4AAAD7A}">
      <dgm:prSet/>
      <dgm:spPr/>
      <dgm:t>
        <a:bodyPr/>
        <a:lstStyle/>
        <a:p>
          <a:endParaRPr lang="zh-CN" altLang="en-US"/>
        </a:p>
      </dgm:t>
    </dgm:pt>
    <dgm:pt modelId="{82CCDF0A-6C58-455D-930A-E8A08D8D63CA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有效目标的设置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是目标管理过程中最重要的阶段</a:t>
          </a:r>
          <a:endParaRPr lang="zh-CN" altLang="en-US" sz="1800" b="1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37FC6C7-C1C9-49FA-83B4-11DCA8D07C44}" type="parTrans" cxnId="{625AA682-E802-4FDF-B660-5753EF71D06D}">
      <dgm:prSet/>
      <dgm:spPr/>
      <dgm:t>
        <a:bodyPr/>
        <a:lstStyle/>
        <a:p>
          <a:endParaRPr lang="zh-CN" altLang="en-US"/>
        </a:p>
      </dgm:t>
    </dgm:pt>
    <dgm:pt modelId="{C22858A0-8F0E-438C-8F23-EC815EF43890}" type="sibTrans" cxnId="{625AA682-E802-4FDF-B660-5753EF71D06D}">
      <dgm:prSet/>
      <dgm:spPr/>
      <dgm:t>
        <a:bodyPr/>
        <a:lstStyle/>
        <a:p>
          <a:endParaRPr lang="zh-CN" altLang="en-US"/>
        </a:p>
      </dgm:t>
    </dgm:pt>
    <dgm:pt modelId="{128EE297-51DE-49DA-9CCE-F633CF54663B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含义</a:t>
          </a:r>
          <a:endParaRPr lang="zh-CN" altLang="en-US" sz="18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F65E8ABE-4DE0-4C6B-AEA4-1874B296E50F}" type="parTrans" cxnId="{42F4D93C-6367-4973-A453-760E8A125320}">
      <dgm:prSet/>
      <dgm:spPr/>
      <dgm:t>
        <a:bodyPr/>
        <a:lstStyle/>
        <a:p>
          <a:endParaRPr lang="zh-CN" altLang="en-US"/>
        </a:p>
      </dgm:t>
    </dgm:pt>
    <dgm:pt modelId="{F708858F-E435-4AA4-B02D-A1B826C13AE6}" type="sibTrans" cxnId="{42F4D93C-6367-4973-A453-760E8A125320}">
      <dgm:prSet/>
      <dgm:spPr/>
      <dgm:t>
        <a:bodyPr/>
        <a:lstStyle/>
        <a:p>
          <a:endParaRPr lang="zh-CN" altLang="en-US"/>
        </a:p>
      </dgm:t>
    </dgm:pt>
    <dgm:pt modelId="{29E58C57-869B-41B2-A0F3-A051224B36B6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绩效计划是绩效管理的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起点</a:t>
          </a:r>
          <a:r>
            <a:rPr lang="en-US" altLang="zh-CN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第一个环节</a:t>
          </a:r>
          <a:endParaRPr lang="zh-CN" altLang="en-US" sz="18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3959748E-29B4-4543-BC49-B5BD70D614A6}" type="parTrans" cxnId="{8D4A2F0D-86A7-4BC4-8C09-BA16B70B5B79}">
      <dgm:prSet/>
      <dgm:spPr/>
      <dgm:t>
        <a:bodyPr/>
        <a:lstStyle/>
        <a:p>
          <a:endParaRPr lang="zh-CN" altLang="en-US"/>
        </a:p>
      </dgm:t>
    </dgm:pt>
    <dgm:pt modelId="{B868A0D4-5EB2-4E4E-8A72-28E535941922}" type="sibTrans" cxnId="{8D4A2F0D-86A7-4BC4-8C09-BA16B70B5B79}">
      <dgm:prSet/>
      <dgm:spPr/>
      <dgm:t>
        <a:bodyPr/>
        <a:lstStyle/>
        <a:p>
          <a:endParaRPr lang="zh-CN" altLang="en-US"/>
        </a:p>
      </dgm:t>
    </dgm:pt>
    <dgm:pt modelId="{2B9D700B-030D-466D-A845-578AA3AA1E18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18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类型</a:t>
          </a:r>
          <a:endParaRPr lang="zh-CN" altLang="en-US" sz="1800" b="0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72168A35-B8B2-40CB-8CD0-EE820479F1DC}" type="parTrans" cxnId="{5F2DF159-C6E5-4094-96BF-27041B25AF45}">
      <dgm:prSet/>
      <dgm:spPr/>
      <dgm:t>
        <a:bodyPr/>
        <a:lstStyle/>
        <a:p>
          <a:endParaRPr lang="zh-CN" altLang="en-US"/>
        </a:p>
      </dgm:t>
    </dgm:pt>
    <dgm:pt modelId="{6E7E4C65-62C1-4A04-B10E-8D632107803E}" type="sibTrans" cxnId="{5F2DF159-C6E5-4094-96BF-27041B25AF45}">
      <dgm:prSet/>
      <dgm:spPr/>
      <dgm:t>
        <a:bodyPr/>
        <a:lstStyle/>
        <a:p>
          <a:endParaRPr lang="zh-CN" altLang="en-US"/>
        </a:p>
      </dgm:t>
    </dgm:pt>
    <dgm:pt modelId="{33BEE1EA-E7E2-449D-B839-66E78978F9EF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长期（</a:t>
          </a:r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5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年以上）、中期（</a:t>
          </a:r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1-5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年）和短期计划（</a:t>
          </a:r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年或以下）</a:t>
          </a:r>
          <a:endParaRPr lang="zh-CN" altLang="en-US" sz="18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55774725-5767-45CB-AE9E-3184768F538E}" type="parTrans" cxnId="{25D843BA-63E4-4463-B790-4136952FDDA7}">
      <dgm:prSet/>
      <dgm:spPr/>
      <dgm:t>
        <a:bodyPr/>
        <a:lstStyle/>
        <a:p>
          <a:endParaRPr lang="zh-CN" altLang="en-US"/>
        </a:p>
      </dgm:t>
    </dgm:pt>
    <dgm:pt modelId="{CDBFA24A-8EBF-4964-A851-27E6279D1B19}" type="sibTrans" cxnId="{25D843BA-63E4-4463-B790-4136952FDDA7}">
      <dgm:prSet/>
      <dgm:spPr/>
      <dgm:t>
        <a:bodyPr/>
        <a:lstStyle/>
        <a:p>
          <a:endParaRPr lang="zh-CN" altLang="en-US"/>
        </a:p>
      </dgm:t>
    </dgm:pt>
    <dgm:pt modelId="{37066E33-18DD-469E-A31C-69ACA1C0FE3E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广度：战略性计划和作业性计划</a:t>
          </a:r>
          <a:endParaRPr lang="zh-CN" altLang="en-US" sz="18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9EF4756B-66B5-4506-A995-A992221BCCA9}" type="parTrans" cxnId="{798600A0-39EE-43C3-BC31-40DA6F5870B7}">
      <dgm:prSet/>
      <dgm:spPr/>
      <dgm:t>
        <a:bodyPr/>
        <a:lstStyle/>
        <a:p>
          <a:endParaRPr lang="zh-CN" altLang="en-US"/>
        </a:p>
      </dgm:t>
    </dgm:pt>
    <dgm:pt modelId="{464873A9-82B8-4D89-BA02-963EA9E71BA4}" type="sibTrans" cxnId="{798600A0-39EE-43C3-BC31-40DA6F5870B7}">
      <dgm:prSet/>
      <dgm:spPr/>
      <dgm:t>
        <a:bodyPr/>
        <a:lstStyle/>
        <a:p>
          <a:endParaRPr lang="zh-CN" altLang="en-US"/>
        </a:p>
      </dgm:t>
    </dgm:pt>
    <dgm:pt modelId="{DB2A1DB8-8CC3-486C-9D9A-CDBA9DA33C56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特点</a:t>
          </a:r>
          <a:endParaRPr lang="zh-CN" altLang="en-US" sz="18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FA02922F-13B3-488A-AC01-A82453D2C4C4}" type="parTrans" cxnId="{113EBDD1-897F-4482-9DC4-2EFFFB563DA9}">
      <dgm:prSet/>
      <dgm:spPr/>
      <dgm:t>
        <a:bodyPr/>
        <a:lstStyle/>
        <a:p>
          <a:endParaRPr lang="zh-CN" altLang="en-US"/>
        </a:p>
      </dgm:t>
    </dgm:pt>
    <dgm:pt modelId="{E5E308B6-AE4F-4E71-B564-3920DA1B3C0B}" type="sibTrans" cxnId="{113EBDD1-897F-4482-9DC4-2EFFFB563DA9}">
      <dgm:prSet/>
      <dgm:spPr/>
      <dgm:t>
        <a:bodyPr/>
        <a:lstStyle/>
        <a:p>
          <a:endParaRPr lang="zh-CN" altLang="en-US"/>
        </a:p>
      </dgm:t>
    </dgm:pt>
    <dgm:pt modelId="{9ABD3C18-B00D-4A77-9418-7AE5F390D4ED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具有明确的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目</a:t>
          </a:r>
          <a:r>
            <a:rPr lang="zh-CN" altLang="en-US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标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性</a:t>
          </a:r>
          <a:endParaRPr lang="zh-CN" altLang="en-US" sz="18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EE43B917-E228-4943-A26C-5CC76DF8C1A8}" type="parTrans" cxnId="{22D51001-30DE-4195-8443-9A3E1AA63AE7}">
      <dgm:prSet/>
      <dgm:spPr/>
      <dgm:t>
        <a:bodyPr/>
        <a:lstStyle/>
        <a:p>
          <a:endParaRPr lang="zh-CN" altLang="en-US"/>
        </a:p>
      </dgm:t>
    </dgm:pt>
    <dgm:pt modelId="{3C13E8BC-A7B5-4A8F-9136-0EC9F87CF81F}" type="sibTrans" cxnId="{22D51001-30DE-4195-8443-9A3E1AA63AE7}">
      <dgm:prSet/>
      <dgm:spPr/>
      <dgm:t>
        <a:bodyPr/>
        <a:lstStyle/>
        <a:p>
          <a:endParaRPr lang="zh-CN" altLang="en-US"/>
        </a:p>
      </dgm:t>
    </dgm:pt>
    <dgm:pt modelId="{2944A2B3-6F16-447E-A49D-175689B131B8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具有</a:t>
          </a:r>
          <a:r>
            <a:rPr lang="zh-CN" altLang="en-US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首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要地位</a:t>
          </a:r>
          <a:endParaRPr lang="zh-CN" altLang="en-US" sz="18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342187B0-EFB6-40E3-BA2C-0B6DBA4B2F28}" type="parTrans" cxnId="{1B37049F-8F6A-4749-96FD-174B76CE0069}">
      <dgm:prSet/>
      <dgm:spPr/>
      <dgm:t>
        <a:bodyPr/>
        <a:lstStyle/>
        <a:p>
          <a:endParaRPr lang="zh-CN" altLang="en-US"/>
        </a:p>
      </dgm:t>
    </dgm:pt>
    <dgm:pt modelId="{3DB47E2F-274D-4736-8297-E2C4FFEF3D84}" type="sibTrans" cxnId="{1B37049F-8F6A-4749-96FD-174B76CE0069}">
      <dgm:prSet/>
      <dgm:spPr/>
      <dgm:t>
        <a:bodyPr/>
        <a:lstStyle/>
        <a:p>
          <a:endParaRPr lang="zh-CN" altLang="en-US"/>
        </a:p>
      </dgm:t>
    </dgm:pt>
    <dgm:pt modelId="{05F51843-78E4-4159-98B5-1312D8C220B8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具有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普</a:t>
          </a:r>
          <a:r>
            <a:rPr lang="zh-CN" altLang="en-US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遍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性</a:t>
          </a:r>
          <a:endParaRPr lang="zh-CN" altLang="en-US" sz="18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57BDE4E0-20D2-4C3C-8994-CE4656764B98}" type="parTrans" cxnId="{F91E37A0-2626-4CC3-B2F7-CDD3E9196BCF}">
      <dgm:prSet/>
      <dgm:spPr/>
      <dgm:t>
        <a:bodyPr/>
        <a:lstStyle/>
        <a:p>
          <a:endParaRPr lang="zh-CN" altLang="en-US"/>
        </a:p>
      </dgm:t>
    </dgm:pt>
    <dgm:pt modelId="{8C38EB4D-2149-45B5-A258-49EADE5DB33D}" type="sibTrans" cxnId="{F91E37A0-2626-4CC3-B2F7-CDD3E9196BCF}">
      <dgm:prSet/>
      <dgm:spPr/>
      <dgm:t>
        <a:bodyPr/>
        <a:lstStyle/>
        <a:p>
          <a:endParaRPr lang="zh-CN" altLang="en-US"/>
        </a:p>
      </dgm:t>
    </dgm:pt>
    <dgm:pt modelId="{CAB5A759-5E71-4E92-80FE-A47C3E2E4E32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具有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效</a:t>
          </a:r>
          <a:r>
            <a:rPr lang="zh-CN" altLang="en-US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益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性</a:t>
          </a:r>
          <a:endParaRPr lang="zh-CN" altLang="en-US" sz="18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3C2670F6-D166-49BB-B896-69DB37776E8F}" type="parTrans" cxnId="{A545AFC7-A725-4418-A30C-98BD9D858755}">
      <dgm:prSet/>
      <dgm:spPr/>
      <dgm:t>
        <a:bodyPr/>
        <a:lstStyle/>
        <a:p>
          <a:endParaRPr lang="zh-CN" altLang="en-US"/>
        </a:p>
      </dgm:t>
    </dgm:pt>
    <dgm:pt modelId="{CC9CC26B-A871-43C4-9515-C27C4AB03795}" type="sibTrans" cxnId="{A545AFC7-A725-4418-A30C-98BD9D858755}">
      <dgm:prSet/>
      <dgm:spPr/>
      <dgm:t>
        <a:bodyPr/>
        <a:lstStyle/>
        <a:p>
          <a:endParaRPr lang="zh-CN" altLang="en-US"/>
        </a:p>
      </dgm:t>
    </dgm:pt>
    <dgm:pt modelId="{E94866CE-8A80-4ECB-BF56-453705F06E30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18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内容</a:t>
          </a:r>
          <a:endParaRPr lang="zh-CN" altLang="en-US" sz="18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FF96B24C-8F9F-4FCB-9A37-A01394D44E25}" type="parTrans" cxnId="{C814658C-F950-4E78-A5C9-9C39136E31AB}">
      <dgm:prSet/>
      <dgm:spPr/>
      <dgm:t>
        <a:bodyPr/>
        <a:lstStyle/>
        <a:p>
          <a:endParaRPr lang="zh-CN" altLang="en-US"/>
        </a:p>
      </dgm:t>
    </dgm:pt>
    <dgm:pt modelId="{59BBB70A-6CC5-46D8-BC05-473D39855087}" type="sibTrans" cxnId="{C814658C-F950-4E78-A5C9-9C39136E31AB}">
      <dgm:prSet/>
      <dgm:spPr/>
      <dgm:t>
        <a:bodyPr/>
        <a:lstStyle/>
        <a:p>
          <a:endParaRPr lang="zh-CN" altLang="en-US"/>
        </a:p>
      </dgm:t>
    </dgm:pt>
    <dgm:pt modelId="{DD7817B5-E299-4639-9C6D-721A2FAA085E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关键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绩效指标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KPI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r>
            <a:rPr lang="zh-CN" altLang="en-US" sz="18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：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对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结果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绩效的评价方式</a:t>
          </a:r>
          <a:endParaRPr lang="zh-CN" altLang="en-US" sz="18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B93E89FC-494B-4F82-907D-4FCFDDCBD40D}" type="parTrans" cxnId="{15EFB749-E518-4268-B06F-F4EA1734B45A}">
      <dgm:prSet/>
      <dgm:spPr/>
      <dgm:t>
        <a:bodyPr/>
        <a:lstStyle/>
        <a:p>
          <a:endParaRPr lang="zh-CN" altLang="en-US"/>
        </a:p>
      </dgm:t>
    </dgm:pt>
    <dgm:pt modelId="{5CB066E2-23A2-4373-8493-8A3FCFFE2F05}" type="sibTrans" cxnId="{15EFB749-E518-4268-B06F-F4EA1734B45A}">
      <dgm:prSet/>
      <dgm:spPr/>
      <dgm:t>
        <a:bodyPr/>
        <a:lstStyle/>
        <a:p>
          <a:endParaRPr lang="zh-CN" altLang="en-US"/>
        </a:p>
      </dgm:t>
    </dgm:pt>
    <dgm:pt modelId="{7C8C624C-3076-4C50-8BEF-50D20B82B8D0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工作目标</a:t>
          </a:r>
          <a:r>
            <a:rPr lang="zh-CN" altLang="en-US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设定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GS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r>
            <a:rPr lang="zh-CN" altLang="en-US" sz="18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：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对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过程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绩效的评价方法</a:t>
          </a:r>
          <a:endParaRPr lang="zh-CN" altLang="en-US" sz="18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BCE4EC2D-7B6C-4B3E-888D-F8A3B4E20113}" type="parTrans" cxnId="{A583D65E-2D95-43B6-BABD-9752370A90E7}">
      <dgm:prSet/>
      <dgm:spPr/>
      <dgm:t>
        <a:bodyPr/>
        <a:lstStyle/>
        <a:p>
          <a:endParaRPr lang="zh-CN" altLang="en-US"/>
        </a:p>
      </dgm:t>
    </dgm:pt>
    <dgm:pt modelId="{3C27E357-8BA3-4993-A0E2-D3173B31216C}" type="sibTrans" cxnId="{A583D65E-2D95-43B6-BABD-9752370A90E7}">
      <dgm:prSet/>
      <dgm:spPr/>
      <dgm:t>
        <a:bodyPr/>
        <a:lstStyle/>
        <a:p>
          <a:endParaRPr lang="zh-CN" altLang="en-US"/>
        </a:p>
      </dgm:t>
    </dgm:pt>
    <dgm:pt modelId="{79CFC061-123D-4A9C-AE8B-0CCE7D2EFF74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能力发展</a:t>
          </a:r>
          <a:r>
            <a:rPr lang="zh-CN" altLang="en-US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计划</a:t>
          </a:r>
          <a:r>
            <a:rPr lang="zh-CN" altLang="en-US" sz="1800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：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个人需要发展的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能力与知识</a:t>
          </a:r>
          <a:endParaRPr lang="zh-CN" altLang="en-US" sz="1800" b="0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5E051AA7-57B4-4BF8-B0D2-4F12FBEB30F3}" type="parTrans" cxnId="{2B86C30E-674F-4307-9B73-5E5C6A7DA2AE}">
      <dgm:prSet/>
      <dgm:spPr/>
      <dgm:t>
        <a:bodyPr/>
        <a:lstStyle/>
        <a:p>
          <a:endParaRPr lang="zh-CN" altLang="en-US"/>
        </a:p>
      </dgm:t>
    </dgm:pt>
    <dgm:pt modelId="{43B7707B-329C-4551-BD92-89B411E01163}" type="sibTrans" cxnId="{2B86C30E-674F-4307-9B73-5E5C6A7DA2AE}">
      <dgm:prSet/>
      <dgm:spPr/>
      <dgm:t>
        <a:bodyPr/>
        <a:lstStyle/>
        <a:p>
          <a:endParaRPr lang="zh-CN" altLang="en-US"/>
        </a:p>
      </dgm:t>
    </dgm:pt>
    <dgm:pt modelId="{31455B73-3540-4A97-9584-D0B09FEBE639}" type="pres">
      <dgm:prSet presAssocID="{BB51AE51-0B81-49FA-99DF-5EB7AE57A44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E663EC5-2C97-45AA-BF46-A0CDF896F71B}" type="pres">
      <dgm:prSet presAssocID="{6395A4C0-73F6-4BD7-BE4E-BEC4D091933B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4CEC310-154B-4E75-AA3D-3E5D6E5A3348}" type="pres">
      <dgm:prSet presAssocID="{6395A4C0-73F6-4BD7-BE4E-BEC4D091933B}" presName="rootComposite1" presStyleCnt="0"/>
      <dgm:spPr/>
      <dgm:t>
        <a:bodyPr/>
        <a:lstStyle/>
        <a:p>
          <a:endParaRPr lang="zh-CN" altLang="en-US"/>
        </a:p>
      </dgm:t>
    </dgm:pt>
    <dgm:pt modelId="{3B461DA5-C5AD-473B-BE1D-C48025597C37}" type="pres">
      <dgm:prSet presAssocID="{6395A4C0-73F6-4BD7-BE4E-BEC4D091933B}" presName="rootText1" presStyleLbl="node0" presStyleIdx="0" presStyleCnt="1" custScaleX="137995" custScaleY="20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71EA66-D47B-4263-8A24-67B6A9469AD0}" type="pres">
      <dgm:prSet presAssocID="{6395A4C0-73F6-4BD7-BE4E-BEC4D091933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AD79B44E-D904-4A9E-975E-EAB9D5AB9795}" type="pres">
      <dgm:prSet presAssocID="{6395A4C0-73F6-4BD7-BE4E-BEC4D091933B}" presName="hierChild2" presStyleCnt="0"/>
      <dgm:spPr/>
      <dgm:t>
        <a:bodyPr/>
        <a:lstStyle/>
        <a:p>
          <a:endParaRPr lang="zh-CN" altLang="en-US"/>
        </a:p>
      </dgm:t>
    </dgm:pt>
    <dgm:pt modelId="{AE1CD310-189A-49FC-B440-1B7E546B1A06}" type="pres">
      <dgm:prSet presAssocID="{823A898F-5D72-40D2-9E8E-F70551CEEB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B82C82D-8502-48F4-A25C-97679DFE8712}" type="pres">
      <dgm:prSet presAssocID="{E371DBA1-78A9-4900-A129-01C533D69376}" presName="hierRoot2" presStyleCnt="0">
        <dgm:presLayoutVars>
          <dgm:hierBranch val="init"/>
        </dgm:presLayoutVars>
      </dgm:prSet>
      <dgm:spPr/>
    </dgm:pt>
    <dgm:pt modelId="{543FE929-794A-486C-8F0E-3241E038D87D}" type="pres">
      <dgm:prSet presAssocID="{E371DBA1-78A9-4900-A129-01C533D69376}" presName="rootComposite" presStyleCnt="0"/>
      <dgm:spPr/>
    </dgm:pt>
    <dgm:pt modelId="{FC268FD7-C258-4A5E-A27B-C74F9C2BC392}" type="pres">
      <dgm:prSet presAssocID="{E371DBA1-78A9-4900-A129-01C533D69376}" presName="rootText" presStyleLbl="node2" presStyleIdx="0" presStyleCnt="2" custScaleX="225412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B3D2BB-41E8-407B-895D-1FCEAD3D386C}" type="pres">
      <dgm:prSet presAssocID="{E371DBA1-78A9-4900-A129-01C533D6937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65573EA-1933-4C1A-8487-6DC9685266AD}" type="pres">
      <dgm:prSet presAssocID="{E371DBA1-78A9-4900-A129-01C533D69376}" presName="hierChild4" presStyleCnt="0"/>
      <dgm:spPr/>
    </dgm:pt>
    <dgm:pt modelId="{0854A5FA-EBB3-430B-8C3F-FB2880EA2487}" type="pres">
      <dgm:prSet presAssocID="{F65E8ABE-4DE0-4C6B-AEA4-1874B296E50F}" presName="Name64" presStyleLbl="parChTrans1D3" presStyleIdx="0" presStyleCnt="5"/>
      <dgm:spPr/>
      <dgm:t>
        <a:bodyPr/>
        <a:lstStyle/>
        <a:p>
          <a:endParaRPr lang="zh-CN" altLang="en-US"/>
        </a:p>
      </dgm:t>
    </dgm:pt>
    <dgm:pt modelId="{76EED8FC-3482-4E92-9A8B-96ECC381DF3E}" type="pres">
      <dgm:prSet presAssocID="{128EE297-51DE-49DA-9CCE-F633CF54663B}" presName="hierRoot2" presStyleCnt="0">
        <dgm:presLayoutVars>
          <dgm:hierBranch val="init"/>
        </dgm:presLayoutVars>
      </dgm:prSet>
      <dgm:spPr/>
    </dgm:pt>
    <dgm:pt modelId="{FFE1A669-C9B0-4FB1-A272-358612873C4E}" type="pres">
      <dgm:prSet presAssocID="{128EE297-51DE-49DA-9CCE-F633CF54663B}" presName="rootComposite" presStyleCnt="0"/>
      <dgm:spPr/>
    </dgm:pt>
    <dgm:pt modelId="{5BC566A3-C640-4C6F-98AD-4B3D66A81DEF}" type="pres">
      <dgm:prSet presAssocID="{128EE297-51DE-49DA-9CCE-F633CF54663B}" presName="rootText" presStyleLbl="node3" presStyleIdx="0" presStyleCnt="5" custScaleX="169560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BBDFAF9-1833-4F20-9E9B-FE2DB4D45386}" type="pres">
      <dgm:prSet presAssocID="{128EE297-51DE-49DA-9CCE-F633CF54663B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627827BF-13CE-40BF-B879-41C3EE35DE31}" type="pres">
      <dgm:prSet presAssocID="{128EE297-51DE-49DA-9CCE-F633CF54663B}" presName="hierChild4" presStyleCnt="0"/>
      <dgm:spPr/>
    </dgm:pt>
    <dgm:pt modelId="{53CBD914-8571-4489-BACC-01CFFD4DA077}" type="pres">
      <dgm:prSet presAssocID="{3959748E-29B4-4543-BC49-B5BD70D614A6}" presName="Name64" presStyleLbl="parChTrans1D4" presStyleIdx="0" presStyleCnt="10"/>
      <dgm:spPr/>
      <dgm:t>
        <a:bodyPr/>
        <a:lstStyle/>
        <a:p>
          <a:endParaRPr lang="zh-CN" altLang="en-US"/>
        </a:p>
      </dgm:t>
    </dgm:pt>
    <dgm:pt modelId="{88C672CF-E7FE-4459-89EE-9A567C699788}" type="pres">
      <dgm:prSet presAssocID="{29E58C57-869B-41B2-A0F3-A051224B36B6}" presName="hierRoot2" presStyleCnt="0">
        <dgm:presLayoutVars>
          <dgm:hierBranch val="init"/>
        </dgm:presLayoutVars>
      </dgm:prSet>
      <dgm:spPr/>
    </dgm:pt>
    <dgm:pt modelId="{C7A3BE64-1893-4E6E-A276-6DCB8E3EAA82}" type="pres">
      <dgm:prSet presAssocID="{29E58C57-869B-41B2-A0F3-A051224B36B6}" presName="rootComposite" presStyleCnt="0"/>
      <dgm:spPr/>
    </dgm:pt>
    <dgm:pt modelId="{C26684C6-8B0A-4735-A32E-A5C151C38CA3}" type="pres">
      <dgm:prSet presAssocID="{29E58C57-869B-41B2-A0F3-A051224B36B6}" presName="rootText" presStyleLbl="node4" presStyleIdx="0" presStyleCnt="10" custScaleX="1165793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F2786DB-B5D3-49A8-9B0A-E4BA7BEB2AD6}" type="pres">
      <dgm:prSet presAssocID="{29E58C57-869B-41B2-A0F3-A051224B36B6}" presName="rootConnector" presStyleLbl="node4" presStyleIdx="0" presStyleCnt="10"/>
      <dgm:spPr/>
      <dgm:t>
        <a:bodyPr/>
        <a:lstStyle/>
        <a:p>
          <a:endParaRPr lang="zh-CN" altLang="en-US"/>
        </a:p>
      </dgm:t>
    </dgm:pt>
    <dgm:pt modelId="{17D164A1-43F8-4CF9-B8C6-7A71B1DC81A5}" type="pres">
      <dgm:prSet presAssocID="{29E58C57-869B-41B2-A0F3-A051224B36B6}" presName="hierChild4" presStyleCnt="0"/>
      <dgm:spPr/>
    </dgm:pt>
    <dgm:pt modelId="{A30CAFFB-3CAA-4DB2-A469-A373A92E6A23}" type="pres">
      <dgm:prSet presAssocID="{29E58C57-869B-41B2-A0F3-A051224B36B6}" presName="hierChild5" presStyleCnt="0"/>
      <dgm:spPr/>
    </dgm:pt>
    <dgm:pt modelId="{16D07A78-1AC3-4B3F-B83B-E4CC7CEADD0A}" type="pres">
      <dgm:prSet presAssocID="{128EE297-51DE-49DA-9CCE-F633CF54663B}" presName="hierChild5" presStyleCnt="0"/>
      <dgm:spPr/>
    </dgm:pt>
    <dgm:pt modelId="{DB9E7690-9EBD-41B2-9441-520E737577AB}" type="pres">
      <dgm:prSet presAssocID="{72168A35-B8B2-40CB-8CD0-EE820479F1DC}" presName="Name64" presStyleLbl="parChTrans1D3" presStyleIdx="1" presStyleCnt="5"/>
      <dgm:spPr/>
      <dgm:t>
        <a:bodyPr/>
        <a:lstStyle/>
        <a:p>
          <a:endParaRPr lang="zh-CN" altLang="en-US"/>
        </a:p>
      </dgm:t>
    </dgm:pt>
    <dgm:pt modelId="{2B6107EB-24EB-41A8-82DA-B8DACCD3E429}" type="pres">
      <dgm:prSet presAssocID="{2B9D700B-030D-466D-A845-578AA3AA1E18}" presName="hierRoot2" presStyleCnt="0">
        <dgm:presLayoutVars>
          <dgm:hierBranch val="init"/>
        </dgm:presLayoutVars>
      </dgm:prSet>
      <dgm:spPr/>
    </dgm:pt>
    <dgm:pt modelId="{95EC793B-D620-4B9C-8A97-B0AEC5E51E79}" type="pres">
      <dgm:prSet presAssocID="{2B9D700B-030D-466D-A845-578AA3AA1E18}" presName="rootComposite" presStyleCnt="0"/>
      <dgm:spPr/>
    </dgm:pt>
    <dgm:pt modelId="{DC636FC3-5987-4082-A3E9-D0214A720454}" type="pres">
      <dgm:prSet presAssocID="{2B9D700B-030D-466D-A845-578AA3AA1E18}" presName="rootText" presStyleLbl="node3" presStyleIdx="1" presStyleCnt="5" custScaleX="169560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9525281-6111-42DB-9F60-72921CDC986E}" type="pres">
      <dgm:prSet presAssocID="{2B9D700B-030D-466D-A845-578AA3AA1E18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476516A5-2B8C-40D5-AFF0-56019683821A}" type="pres">
      <dgm:prSet presAssocID="{2B9D700B-030D-466D-A845-578AA3AA1E18}" presName="hierChild4" presStyleCnt="0"/>
      <dgm:spPr/>
    </dgm:pt>
    <dgm:pt modelId="{AD3FDFC9-F29A-4720-9C17-452E48CE09A5}" type="pres">
      <dgm:prSet presAssocID="{55774725-5767-45CB-AE9E-3184768F538E}" presName="Name64" presStyleLbl="parChTrans1D4" presStyleIdx="1" presStyleCnt="10"/>
      <dgm:spPr/>
      <dgm:t>
        <a:bodyPr/>
        <a:lstStyle/>
        <a:p>
          <a:endParaRPr lang="zh-CN" altLang="en-US"/>
        </a:p>
      </dgm:t>
    </dgm:pt>
    <dgm:pt modelId="{C6F35482-A5E2-4078-A9E8-01E12D0F6578}" type="pres">
      <dgm:prSet presAssocID="{33BEE1EA-E7E2-449D-B839-66E78978F9EF}" presName="hierRoot2" presStyleCnt="0">
        <dgm:presLayoutVars>
          <dgm:hierBranch val="init"/>
        </dgm:presLayoutVars>
      </dgm:prSet>
      <dgm:spPr/>
    </dgm:pt>
    <dgm:pt modelId="{3B6C4116-4C61-4554-BF41-3CEE5386E4C5}" type="pres">
      <dgm:prSet presAssocID="{33BEE1EA-E7E2-449D-B839-66E78978F9EF}" presName="rootComposite" presStyleCnt="0"/>
      <dgm:spPr/>
    </dgm:pt>
    <dgm:pt modelId="{F4F25E0C-0E7A-41C4-BA45-CE388ADFC0B3}" type="pres">
      <dgm:prSet presAssocID="{33BEE1EA-E7E2-449D-B839-66E78978F9EF}" presName="rootText" presStyleLbl="node4" presStyleIdx="1" presStyleCnt="10" custScaleX="1165793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83B14E9-8A14-48C7-8087-424B5CFB94A7}" type="pres">
      <dgm:prSet presAssocID="{33BEE1EA-E7E2-449D-B839-66E78978F9EF}" presName="rootConnector" presStyleLbl="node4" presStyleIdx="1" presStyleCnt="10"/>
      <dgm:spPr/>
      <dgm:t>
        <a:bodyPr/>
        <a:lstStyle/>
        <a:p>
          <a:endParaRPr lang="zh-CN" altLang="en-US"/>
        </a:p>
      </dgm:t>
    </dgm:pt>
    <dgm:pt modelId="{4185EE6F-A16E-453A-BBF1-47EF154E4C00}" type="pres">
      <dgm:prSet presAssocID="{33BEE1EA-E7E2-449D-B839-66E78978F9EF}" presName="hierChild4" presStyleCnt="0"/>
      <dgm:spPr/>
    </dgm:pt>
    <dgm:pt modelId="{C47A041D-8CF2-4A92-8AD5-010BA1961EB9}" type="pres">
      <dgm:prSet presAssocID="{33BEE1EA-E7E2-449D-B839-66E78978F9EF}" presName="hierChild5" presStyleCnt="0"/>
      <dgm:spPr/>
    </dgm:pt>
    <dgm:pt modelId="{A3BA4595-F525-471D-A58C-7988964453B4}" type="pres">
      <dgm:prSet presAssocID="{9EF4756B-66B5-4506-A995-A992221BCCA9}" presName="Name64" presStyleLbl="parChTrans1D4" presStyleIdx="2" presStyleCnt="10"/>
      <dgm:spPr/>
      <dgm:t>
        <a:bodyPr/>
        <a:lstStyle/>
        <a:p>
          <a:endParaRPr lang="zh-CN" altLang="en-US"/>
        </a:p>
      </dgm:t>
    </dgm:pt>
    <dgm:pt modelId="{8E4DC3ED-7114-4080-A26B-653375E2C03B}" type="pres">
      <dgm:prSet presAssocID="{37066E33-18DD-469E-A31C-69ACA1C0FE3E}" presName="hierRoot2" presStyleCnt="0">
        <dgm:presLayoutVars>
          <dgm:hierBranch val="init"/>
        </dgm:presLayoutVars>
      </dgm:prSet>
      <dgm:spPr/>
    </dgm:pt>
    <dgm:pt modelId="{B63B0E31-40BB-43ED-BFA7-274A55DB1328}" type="pres">
      <dgm:prSet presAssocID="{37066E33-18DD-469E-A31C-69ACA1C0FE3E}" presName="rootComposite" presStyleCnt="0"/>
      <dgm:spPr/>
    </dgm:pt>
    <dgm:pt modelId="{EBD75422-6A0B-4C75-9973-9B8A8974613E}" type="pres">
      <dgm:prSet presAssocID="{37066E33-18DD-469E-A31C-69ACA1C0FE3E}" presName="rootText" presStyleLbl="node4" presStyleIdx="2" presStyleCnt="10" custScaleX="1165793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47F64BA-997F-4D1A-AA86-E4D5B04B6B44}" type="pres">
      <dgm:prSet presAssocID="{37066E33-18DD-469E-A31C-69ACA1C0FE3E}" presName="rootConnector" presStyleLbl="node4" presStyleIdx="2" presStyleCnt="10"/>
      <dgm:spPr/>
      <dgm:t>
        <a:bodyPr/>
        <a:lstStyle/>
        <a:p>
          <a:endParaRPr lang="zh-CN" altLang="en-US"/>
        </a:p>
      </dgm:t>
    </dgm:pt>
    <dgm:pt modelId="{E2303038-ACE3-4DC9-A519-77302EAD6ABC}" type="pres">
      <dgm:prSet presAssocID="{37066E33-18DD-469E-A31C-69ACA1C0FE3E}" presName="hierChild4" presStyleCnt="0"/>
      <dgm:spPr/>
    </dgm:pt>
    <dgm:pt modelId="{EB43965C-CC73-409E-84BB-1A7B4E638E87}" type="pres">
      <dgm:prSet presAssocID="{37066E33-18DD-469E-A31C-69ACA1C0FE3E}" presName="hierChild5" presStyleCnt="0"/>
      <dgm:spPr/>
    </dgm:pt>
    <dgm:pt modelId="{0B353A06-2245-4C4C-8BF8-3F9B9487C30C}" type="pres">
      <dgm:prSet presAssocID="{2B9D700B-030D-466D-A845-578AA3AA1E18}" presName="hierChild5" presStyleCnt="0"/>
      <dgm:spPr/>
    </dgm:pt>
    <dgm:pt modelId="{E03203AE-C4B7-4F07-BADC-45BA2E893E71}" type="pres">
      <dgm:prSet presAssocID="{FA02922F-13B3-488A-AC01-A82453D2C4C4}" presName="Name64" presStyleLbl="parChTrans1D3" presStyleIdx="2" presStyleCnt="5"/>
      <dgm:spPr/>
      <dgm:t>
        <a:bodyPr/>
        <a:lstStyle/>
        <a:p>
          <a:endParaRPr lang="zh-CN" altLang="en-US"/>
        </a:p>
      </dgm:t>
    </dgm:pt>
    <dgm:pt modelId="{59CCAE19-B85F-460A-9799-C9F4A9536037}" type="pres">
      <dgm:prSet presAssocID="{DB2A1DB8-8CC3-486C-9D9A-CDBA9DA33C56}" presName="hierRoot2" presStyleCnt="0">
        <dgm:presLayoutVars>
          <dgm:hierBranch val="init"/>
        </dgm:presLayoutVars>
      </dgm:prSet>
      <dgm:spPr/>
    </dgm:pt>
    <dgm:pt modelId="{E29F564E-333D-497B-86AA-1F4957384C63}" type="pres">
      <dgm:prSet presAssocID="{DB2A1DB8-8CC3-486C-9D9A-CDBA9DA33C56}" presName="rootComposite" presStyleCnt="0"/>
      <dgm:spPr/>
    </dgm:pt>
    <dgm:pt modelId="{8B29375F-022D-4D04-A906-51BCEB2EE495}" type="pres">
      <dgm:prSet presAssocID="{DB2A1DB8-8CC3-486C-9D9A-CDBA9DA33C56}" presName="rootText" presStyleLbl="node3" presStyleIdx="2" presStyleCnt="5" custScaleX="169560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CA628-89FF-4D06-835A-D935B26CCFB6}" type="pres">
      <dgm:prSet presAssocID="{DB2A1DB8-8CC3-486C-9D9A-CDBA9DA33C56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622E0AE1-7B78-4DC2-B763-C1317326734A}" type="pres">
      <dgm:prSet presAssocID="{DB2A1DB8-8CC3-486C-9D9A-CDBA9DA33C56}" presName="hierChild4" presStyleCnt="0"/>
      <dgm:spPr/>
    </dgm:pt>
    <dgm:pt modelId="{D8F0431D-8A49-4B2F-A7B4-1DBAE68E2AB4}" type="pres">
      <dgm:prSet presAssocID="{EE43B917-E228-4943-A26C-5CC76DF8C1A8}" presName="Name64" presStyleLbl="parChTrans1D4" presStyleIdx="3" presStyleCnt="10"/>
      <dgm:spPr/>
      <dgm:t>
        <a:bodyPr/>
        <a:lstStyle/>
        <a:p>
          <a:endParaRPr lang="zh-CN" altLang="en-US"/>
        </a:p>
      </dgm:t>
    </dgm:pt>
    <dgm:pt modelId="{E41AEF29-78C3-4A6A-AE9E-E27B4E2B1C24}" type="pres">
      <dgm:prSet presAssocID="{9ABD3C18-B00D-4A77-9418-7AE5F390D4ED}" presName="hierRoot2" presStyleCnt="0">
        <dgm:presLayoutVars>
          <dgm:hierBranch val="init"/>
        </dgm:presLayoutVars>
      </dgm:prSet>
      <dgm:spPr/>
    </dgm:pt>
    <dgm:pt modelId="{0E975CAB-1996-4837-B8D7-888EB208E7B3}" type="pres">
      <dgm:prSet presAssocID="{9ABD3C18-B00D-4A77-9418-7AE5F390D4ED}" presName="rootComposite" presStyleCnt="0"/>
      <dgm:spPr/>
    </dgm:pt>
    <dgm:pt modelId="{3EB001CF-AC38-431E-BDE8-593E65F2C8DC}" type="pres">
      <dgm:prSet presAssocID="{9ABD3C18-B00D-4A77-9418-7AE5F390D4ED}" presName="rootText" presStyleLbl="node4" presStyleIdx="3" presStyleCnt="10" custScaleX="1165793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8178AC-18B7-4970-B732-3FBBC13696C0}" type="pres">
      <dgm:prSet presAssocID="{9ABD3C18-B00D-4A77-9418-7AE5F390D4ED}" presName="rootConnector" presStyleLbl="node4" presStyleIdx="3" presStyleCnt="10"/>
      <dgm:spPr/>
      <dgm:t>
        <a:bodyPr/>
        <a:lstStyle/>
        <a:p>
          <a:endParaRPr lang="zh-CN" altLang="en-US"/>
        </a:p>
      </dgm:t>
    </dgm:pt>
    <dgm:pt modelId="{1AB0D4C2-D7F4-429A-B04E-B32A30E540AF}" type="pres">
      <dgm:prSet presAssocID="{9ABD3C18-B00D-4A77-9418-7AE5F390D4ED}" presName="hierChild4" presStyleCnt="0"/>
      <dgm:spPr/>
    </dgm:pt>
    <dgm:pt modelId="{D47433D4-3A44-4CD8-BAF3-0F63E61D9037}" type="pres">
      <dgm:prSet presAssocID="{9ABD3C18-B00D-4A77-9418-7AE5F390D4ED}" presName="hierChild5" presStyleCnt="0"/>
      <dgm:spPr/>
    </dgm:pt>
    <dgm:pt modelId="{503F70EE-D5A1-4F2C-8456-061C76B13B74}" type="pres">
      <dgm:prSet presAssocID="{342187B0-EFB6-40E3-BA2C-0B6DBA4B2F28}" presName="Name64" presStyleLbl="parChTrans1D4" presStyleIdx="4" presStyleCnt="10"/>
      <dgm:spPr/>
      <dgm:t>
        <a:bodyPr/>
        <a:lstStyle/>
        <a:p>
          <a:endParaRPr lang="zh-CN" altLang="en-US"/>
        </a:p>
      </dgm:t>
    </dgm:pt>
    <dgm:pt modelId="{451FFF8A-EF98-4E1F-938C-8576001791B2}" type="pres">
      <dgm:prSet presAssocID="{2944A2B3-6F16-447E-A49D-175689B131B8}" presName="hierRoot2" presStyleCnt="0">
        <dgm:presLayoutVars>
          <dgm:hierBranch val="init"/>
        </dgm:presLayoutVars>
      </dgm:prSet>
      <dgm:spPr/>
    </dgm:pt>
    <dgm:pt modelId="{730243B4-794D-4AB3-AB02-2FBACD26E4B1}" type="pres">
      <dgm:prSet presAssocID="{2944A2B3-6F16-447E-A49D-175689B131B8}" presName="rootComposite" presStyleCnt="0"/>
      <dgm:spPr/>
    </dgm:pt>
    <dgm:pt modelId="{3E0E3443-475E-409B-B9D8-9913736B4C59}" type="pres">
      <dgm:prSet presAssocID="{2944A2B3-6F16-447E-A49D-175689B131B8}" presName="rootText" presStyleLbl="node4" presStyleIdx="4" presStyleCnt="10" custScaleX="1165793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C539E2-CC0A-4DE5-8318-82BC9E274A0B}" type="pres">
      <dgm:prSet presAssocID="{2944A2B3-6F16-447E-A49D-175689B131B8}" presName="rootConnector" presStyleLbl="node4" presStyleIdx="4" presStyleCnt="10"/>
      <dgm:spPr/>
      <dgm:t>
        <a:bodyPr/>
        <a:lstStyle/>
        <a:p>
          <a:endParaRPr lang="zh-CN" altLang="en-US"/>
        </a:p>
      </dgm:t>
    </dgm:pt>
    <dgm:pt modelId="{981F993A-AC9E-4FB8-BE96-13FD7A9054EA}" type="pres">
      <dgm:prSet presAssocID="{2944A2B3-6F16-447E-A49D-175689B131B8}" presName="hierChild4" presStyleCnt="0"/>
      <dgm:spPr/>
    </dgm:pt>
    <dgm:pt modelId="{C74B67B0-0E41-4B18-BC21-052C1F5AF516}" type="pres">
      <dgm:prSet presAssocID="{2944A2B3-6F16-447E-A49D-175689B131B8}" presName="hierChild5" presStyleCnt="0"/>
      <dgm:spPr/>
    </dgm:pt>
    <dgm:pt modelId="{A9C5A79A-FA0F-46C0-8127-B2A335CE1D01}" type="pres">
      <dgm:prSet presAssocID="{57BDE4E0-20D2-4C3C-8994-CE4656764B98}" presName="Name64" presStyleLbl="parChTrans1D4" presStyleIdx="5" presStyleCnt="10"/>
      <dgm:spPr/>
      <dgm:t>
        <a:bodyPr/>
        <a:lstStyle/>
        <a:p>
          <a:endParaRPr lang="zh-CN" altLang="en-US"/>
        </a:p>
      </dgm:t>
    </dgm:pt>
    <dgm:pt modelId="{67FF007E-DBF4-46D1-A2D1-4192D19E784F}" type="pres">
      <dgm:prSet presAssocID="{05F51843-78E4-4159-98B5-1312D8C220B8}" presName="hierRoot2" presStyleCnt="0">
        <dgm:presLayoutVars>
          <dgm:hierBranch val="init"/>
        </dgm:presLayoutVars>
      </dgm:prSet>
      <dgm:spPr/>
    </dgm:pt>
    <dgm:pt modelId="{82058D22-3FA3-49EB-8206-4B1106AF75F8}" type="pres">
      <dgm:prSet presAssocID="{05F51843-78E4-4159-98B5-1312D8C220B8}" presName="rootComposite" presStyleCnt="0"/>
      <dgm:spPr/>
    </dgm:pt>
    <dgm:pt modelId="{BCD7AD2C-806E-461A-8E34-747C522AAA95}" type="pres">
      <dgm:prSet presAssocID="{05F51843-78E4-4159-98B5-1312D8C220B8}" presName="rootText" presStyleLbl="node4" presStyleIdx="5" presStyleCnt="10" custScaleX="1165793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AC024AF-EBEC-4E80-8D65-98E880C5B8C9}" type="pres">
      <dgm:prSet presAssocID="{05F51843-78E4-4159-98B5-1312D8C220B8}" presName="rootConnector" presStyleLbl="node4" presStyleIdx="5" presStyleCnt="10"/>
      <dgm:spPr/>
      <dgm:t>
        <a:bodyPr/>
        <a:lstStyle/>
        <a:p>
          <a:endParaRPr lang="zh-CN" altLang="en-US"/>
        </a:p>
      </dgm:t>
    </dgm:pt>
    <dgm:pt modelId="{418D0546-2286-47F9-840A-281134457569}" type="pres">
      <dgm:prSet presAssocID="{05F51843-78E4-4159-98B5-1312D8C220B8}" presName="hierChild4" presStyleCnt="0"/>
      <dgm:spPr/>
    </dgm:pt>
    <dgm:pt modelId="{3A63E0D1-00CA-4593-BE5F-0B894A982175}" type="pres">
      <dgm:prSet presAssocID="{05F51843-78E4-4159-98B5-1312D8C220B8}" presName="hierChild5" presStyleCnt="0"/>
      <dgm:spPr/>
    </dgm:pt>
    <dgm:pt modelId="{17C5DD68-0AAD-424B-A3EE-850B8A0DBD49}" type="pres">
      <dgm:prSet presAssocID="{3C2670F6-D166-49BB-B896-69DB37776E8F}" presName="Name64" presStyleLbl="parChTrans1D4" presStyleIdx="6" presStyleCnt="10"/>
      <dgm:spPr/>
      <dgm:t>
        <a:bodyPr/>
        <a:lstStyle/>
        <a:p>
          <a:endParaRPr lang="zh-CN" altLang="en-US"/>
        </a:p>
      </dgm:t>
    </dgm:pt>
    <dgm:pt modelId="{B94C772A-5230-4A34-AC35-1BC56DA8487F}" type="pres">
      <dgm:prSet presAssocID="{CAB5A759-5E71-4E92-80FE-A47C3E2E4E32}" presName="hierRoot2" presStyleCnt="0">
        <dgm:presLayoutVars>
          <dgm:hierBranch val="init"/>
        </dgm:presLayoutVars>
      </dgm:prSet>
      <dgm:spPr/>
    </dgm:pt>
    <dgm:pt modelId="{7DC0B556-7070-4514-91A7-2CF5371C0C45}" type="pres">
      <dgm:prSet presAssocID="{CAB5A759-5E71-4E92-80FE-A47C3E2E4E32}" presName="rootComposite" presStyleCnt="0"/>
      <dgm:spPr/>
    </dgm:pt>
    <dgm:pt modelId="{433FE5CE-178A-480C-8B4C-536CC29870B4}" type="pres">
      <dgm:prSet presAssocID="{CAB5A759-5E71-4E92-80FE-A47C3E2E4E32}" presName="rootText" presStyleLbl="node4" presStyleIdx="6" presStyleCnt="10" custScaleX="1165793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A3A6CF3-9434-4693-94E5-638E65AEC51A}" type="pres">
      <dgm:prSet presAssocID="{CAB5A759-5E71-4E92-80FE-A47C3E2E4E32}" presName="rootConnector" presStyleLbl="node4" presStyleIdx="6" presStyleCnt="10"/>
      <dgm:spPr/>
      <dgm:t>
        <a:bodyPr/>
        <a:lstStyle/>
        <a:p>
          <a:endParaRPr lang="zh-CN" altLang="en-US"/>
        </a:p>
      </dgm:t>
    </dgm:pt>
    <dgm:pt modelId="{6D9E0327-6377-4EB1-A16E-48DDE6018BF2}" type="pres">
      <dgm:prSet presAssocID="{CAB5A759-5E71-4E92-80FE-A47C3E2E4E32}" presName="hierChild4" presStyleCnt="0"/>
      <dgm:spPr/>
    </dgm:pt>
    <dgm:pt modelId="{1BCD41A3-6D63-4B7F-98DD-DF847C06FAB2}" type="pres">
      <dgm:prSet presAssocID="{CAB5A759-5E71-4E92-80FE-A47C3E2E4E32}" presName="hierChild5" presStyleCnt="0"/>
      <dgm:spPr/>
    </dgm:pt>
    <dgm:pt modelId="{560A6043-DEA8-4ED1-9F15-1E1C6156D1AB}" type="pres">
      <dgm:prSet presAssocID="{DB2A1DB8-8CC3-486C-9D9A-CDBA9DA33C56}" presName="hierChild5" presStyleCnt="0"/>
      <dgm:spPr/>
    </dgm:pt>
    <dgm:pt modelId="{C0008E3F-F53F-4E38-A7C4-50BA1B3F9FBA}" type="pres">
      <dgm:prSet presAssocID="{FF96B24C-8F9F-4FCB-9A37-A01394D44E25}" presName="Name64" presStyleLbl="parChTrans1D3" presStyleIdx="3" presStyleCnt="5"/>
      <dgm:spPr/>
      <dgm:t>
        <a:bodyPr/>
        <a:lstStyle/>
        <a:p>
          <a:endParaRPr lang="zh-CN" altLang="en-US"/>
        </a:p>
      </dgm:t>
    </dgm:pt>
    <dgm:pt modelId="{3292EC4E-A551-42F4-BE5F-7FC63603CE5E}" type="pres">
      <dgm:prSet presAssocID="{E94866CE-8A80-4ECB-BF56-453705F06E30}" presName="hierRoot2" presStyleCnt="0">
        <dgm:presLayoutVars>
          <dgm:hierBranch val="init"/>
        </dgm:presLayoutVars>
      </dgm:prSet>
      <dgm:spPr/>
    </dgm:pt>
    <dgm:pt modelId="{1BA9C034-E358-4DC2-BFDF-4CC6605CA18A}" type="pres">
      <dgm:prSet presAssocID="{E94866CE-8A80-4ECB-BF56-453705F06E30}" presName="rootComposite" presStyleCnt="0"/>
      <dgm:spPr/>
    </dgm:pt>
    <dgm:pt modelId="{F58E66CE-D832-4E20-987C-B6ED1E4333EA}" type="pres">
      <dgm:prSet presAssocID="{E94866CE-8A80-4ECB-BF56-453705F06E30}" presName="rootText" presStyleLbl="node3" presStyleIdx="3" presStyleCnt="5" custScaleX="169560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64ED21-595E-4A48-B146-0D15099BFCBA}" type="pres">
      <dgm:prSet presAssocID="{E94866CE-8A80-4ECB-BF56-453705F06E30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FD3B46F8-E45C-4875-B35F-65D91467BFA4}" type="pres">
      <dgm:prSet presAssocID="{E94866CE-8A80-4ECB-BF56-453705F06E30}" presName="hierChild4" presStyleCnt="0"/>
      <dgm:spPr/>
    </dgm:pt>
    <dgm:pt modelId="{75405988-4610-47E6-ABDA-FE379ABB053F}" type="pres">
      <dgm:prSet presAssocID="{B93E89FC-494B-4F82-907D-4FCFDDCBD40D}" presName="Name64" presStyleLbl="parChTrans1D4" presStyleIdx="7" presStyleCnt="10"/>
      <dgm:spPr/>
      <dgm:t>
        <a:bodyPr/>
        <a:lstStyle/>
        <a:p>
          <a:endParaRPr lang="zh-CN" altLang="en-US"/>
        </a:p>
      </dgm:t>
    </dgm:pt>
    <dgm:pt modelId="{3F9257E5-2EE1-434A-BD7B-D3DDA79D4482}" type="pres">
      <dgm:prSet presAssocID="{DD7817B5-E299-4639-9C6D-721A2FAA085E}" presName="hierRoot2" presStyleCnt="0">
        <dgm:presLayoutVars>
          <dgm:hierBranch val="init"/>
        </dgm:presLayoutVars>
      </dgm:prSet>
      <dgm:spPr/>
    </dgm:pt>
    <dgm:pt modelId="{84919313-2A89-4917-AE40-CED7AF3D213E}" type="pres">
      <dgm:prSet presAssocID="{DD7817B5-E299-4639-9C6D-721A2FAA085E}" presName="rootComposite" presStyleCnt="0"/>
      <dgm:spPr/>
    </dgm:pt>
    <dgm:pt modelId="{CB1818AD-EED0-4483-A7AD-9C23741596B5}" type="pres">
      <dgm:prSet presAssocID="{DD7817B5-E299-4639-9C6D-721A2FAA085E}" presName="rootText" presStyleLbl="node4" presStyleIdx="7" presStyleCnt="10" custScaleX="1165793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702B40D-AF24-430A-92EE-48A8E7B8E2C2}" type="pres">
      <dgm:prSet presAssocID="{DD7817B5-E299-4639-9C6D-721A2FAA085E}" presName="rootConnector" presStyleLbl="node4" presStyleIdx="7" presStyleCnt="10"/>
      <dgm:spPr/>
      <dgm:t>
        <a:bodyPr/>
        <a:lstStyle/>
        <a:p>
          <a:endParaRPr lang="zh-CN" altLang="en-US"/>
        </a:p>
      </dgm:t>
    </dgm:pt>
    <dgm:pt modelId="{C94CC2E0-747C-4C44-B55C-8C07DF5C7522}" type="pres">
      <dgm:prSet presAssocID="{DD7817B5-E299-4639-9C6D-721A2FAA085E}" presName="hierChild4" presStyleCnt="0"/>
      <dgm:spPr/>
    </dgm:pt>
    <dgm:pt modelId="{23EB4406-3B14-4B55-B9F6-CBF46AFCEA9C}" type="pres">
      <dgm:prSet presAssocID="{DD7817B5-E299-4639-9C6D-721A2FAA085E}" presName="hierChild5" presStyleCnt="0"/>
      <dgm:spPr/>
    </dgm:pt>
    <dgm:pt modelId="{D430409A-D77A-4AD7-A3A9-B1941DB66DDF}" type="pres">
      <dgm:prSet presAssocID="{BCE4EC2D-7B6C-4B3E-888D-F8A3B4E20113}" presName="Name64" presStyleLbl="parChTrans1D4" presStyleIdx="8" presStyleCnt="10"/>
      <dgm:spPr/>
      <dgm:t>
        <a:bodyPr/>
        <a:lstStyle/>
        <a:p>
          <a:endParaRPr lang="zh-CN" altLang="en-US"/>
        </a:p>
      </dgm:t>
    </dgm:pt>
    <dgm:pt modelId="{0ECE3FD0-06DD-40D0-8F31-27815304BDD4}" type="pres">
      <dgm:prSet presAssocID="{7C8C624C-3076-4C50-8BEF-50D20B82B8D0}" presName="hierRoot2" presStyleCnt="0">
        <dgm:presLayoutVars>
          <dgm:hierBranch val="init"/>
        </dgm:presLayoutVars>
      </dgm:prSet>
      <dgm:spPr/>
    </dgm:pt>
    <dgm:pt modelId="{ABC3C9F2-1AF1-4664-B338-C5DCAC4765A7}" type="pres">
      <dgm:prSet presAssocID="{7C8C624C-3076-4C50-8BEF-50D20B82B8D0}" presName="rootComposite" presStyleCnt="0"/>
      <dgm:spPr/>
    </dgm:pt>
    <dgm:pt modelId="{A5230D46-B6D8-466C-834F-DF920626D2C3}" type="pres">
      <dgm:prSet presAssocID="{7C8C624C-3076-4C50-8BEF-50D20B82B8D0}" presName="rootText" presStyleLbl="node4" presStyleIdx="8" presStyleCnt="10" custScaleX="1165793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735B8C-59B1-49F0-B696-38D8931B3E6B}" type="pres">
      <dgm:prSet presAssocID="{7C8C624C-3076-4C50-8BEF-50D20B82B8D0}" presName="rootConnector" presStyleLbl="node4" presStyleIdx="8" presStyleCnt="10"/>
      <dgm:spPr/>
      <dgm:t>
        <a:bodyPr/>
        <a:lstStyle/>
        <a:p>
          <a:endParaRPr lang="zh-CN" altLang="en-US"/>
        </a:p>
      </dgm:t>
    </dgm:pt>
    <dgm:pt modelId="{7BA64E8E-5657-4860-807C-50A91CE163E0}" type="pres">
      <dgm:prSet presAssocID="{7C8C624C-3076-4C50-8BEF-50D20B82B8D0}" presName="hierChild4" presStyleCnt="0"/>
      <dgm:spPr/>
    </dgm:pt>
    <dgm:pt modelId="{F48FF6A2-B36A-4315-8DAC-0AC8EC686074}" type="pres">
      <dgm:prSet presAssocID="{7C8C624C-3076-4C50-8BEF-50D20B82B8D0}" presName="hierChild5" presStyleCnt="0"/>
      <dgm:spPr/>
    </dgm:pt>
    <dgm:pt modelId="{7E3719F4-B040-431D-A338-7C8A5D05801D}" type="pres">
      <dgm:prSet presAssocID="{5E051AA7-57B4-4BF8-B0D2-4F12FBEB30F3}" presName="Name64" presStyleLbl="parChTrans1D4" presStyleIdx="9" presStyleCnt="10"/>
      <dgm:spPr/>
      <dgm:t>
        <a:bodyPr/>
        <a:lstStyle/>
        <a:p>
          <a:endParaRPr lang="zh-CN" altLang="en-US"/>
        </a:p>
      </dgm:t>
    </dgm:pt>
    <dgm:pt modelId="{73BD5142-71D4-410C-8FD2-7F95A1656865}" type="pres">
      <dgm:prSet presAssocID="{79CFC061-123D-4A9C-AE8B-0CCE7D2EFF74}" presName="hierRoot2" presStyleCnt="0">
        <dgm:presLayoutVars>
          <dgm:hierBranch val="init"/>
        </dgm:presLayoutVars>
      </dgm:prSet>
      <dgm:spPr/>
    </dgm:pt>
    <dgm:pt modelId="{7E910280-AF02-468D-A701-0AAF8B52A258}" type="pres">
      <dgm:prSet presAssocID="{79CFC061-123D-4A9C-AE8B-0CCE7D2EFF74}" presName="rootComposite" presStyleCnt="0"/>
      <dgm:spPr/>
    </dgm:pt>
    <dgm:pt modelId="{038E55D9-5F97-429D-B3F7-148C6C9A9FD0}" type="pres">
      <dgm:prSet presAssocID="{79CFC061-123D-4A9C-AE8B-0CCE7D2EFF74}" presName="rootText" presStyleLbl="node4" presStyleIdx="9" presStyleCnt="10" custScaleX="1165793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4C2492C-9A48-4D58-8853-819E508C21E0}" type="pres">
      <dgm:prSet presAssocID="{79CFC061-123D-4A9C-AE8B-0CCE7D2EFF74}" presName="rootConnector" presStyleLbl="node4" presStyleIdx="9" presStyleCnt="10"/>
      <dgm:spPr/>
      <dgm:t>
        <a:bodyPr/>
        <a:lstStyle/>
        <a:p>
          <a:endParaRPr lang="zh-CN" altLang="en-US"/>
        </a:p>
      </dgm:t>
    </dgm:pt>
    <dgm:pt modelId="{9E9EBD0B-6B23-49C4-B187-D7CC0F258943}" type="pres">
      <dgm:prSet presAssocID="{79CFC061-123D-4A9C-AE8B-0CCE7D2EFF74}" presName="hierChild4" presStyleCnt="0"/>
      <dgm:spPr/>
    </dgm:pt>
    <dgm:pt modelId="{09358715-2018-44C7-BA98-9B21A6A36201}" type="pres">
      <dgm:prSet presAssocID="{79CFC061-123D-4A9C-AE8B-0CCE7D2EFF74}" presName="hierChild5" presStyleCnt="0"/>
      <dgm:spPr/>
    </dgm:pt>
    <dgm:pt modelId="{62ED51CF-7192-4861-8940-B4802DBFE55E}" type="pres">
      <dgm:prSet presAssocID="{E94866CE-8A80-4ECB-BF56-453705F06E30}" presName="hierChild5" presStyleCnt="0"/>
      <dgm:spPr/>
    </dgm:pt>
    <dgm:pt modelId="{ECD5BCA6-F4A6-46A9-A03B-91ED5A26DE32}" type="pres">
      <dgm:prSet presAssocID="{E371DBA1-78A9-4900-A129-01C533D69376}" presName="hierChild5" presStyleCnt="0"/>
      <dgm:spPr/>
    </dgm:pt>
    <dgm:pt modelId="{6551F951-A117-4B4D-A0A3-EA96FE6F0532}" type="pres">
      <dgm:prSet presAssocID="{4D220276-0B2F-4D89-994F-39911467B0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AE45D059-F894-4550-8BAB-6B0E25A80AE7}" type="pres">
      <dgm:prSet presAssocID="{2E6DD2CE-71B0-4EA4-8373-C35856B1603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61384FC-2C3C-4696-BEEC-C983B4669977}" type="pres">
      <dgm:prSet presAssocID="{2E6DD2CE-71B0-4EA4-8373-C35856B16037}" presName="rootComposite" presStyleCnt="0"/>
      <dgm:spPr/>
      <dgm:t>
        <a:bodyPr/>
        <a:lstStyle/>
        <a:p>
          <a:endParaRPr lang="zh-CN" altLang="en-US"/>
        </a:p>
      </dgm:t>
    </dgm:pt>
    <dgm:pt modelId="{852C6526-3D5B-41D2-828D-FDB96F96988A}" type="pres">
      <dgm:prSet presAssocID="{2E6DD2CE-71B0-4EA4-8373-C35856B16037}" presName="rootText" presStyleLbl="node2" presStyleIdx="1" presStyleCnt="2" custScaleX="225412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8F022E8-9E6C-4F86-AE86-5A9484E40EE3}" type="pres">
      <dgm:prSet presAssocID="{2E6DD2CE-71B0-4EA4-8373-C35856B16037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4BD47411-059F-4819-9D66-30C6B62708BA}" type="pres">
      <dgm:prSet presAssocID="{2E6DD2CE-71B0-4EA4-8373-C35856B16037}" presName="hierChild4" presStyleCnt="0"/>
      <dgm:spPr/>
      <dgm:t>
        <a:bodyPr/>
        <a:lstStyle/>
        <a:p>
          <a:endParaRPr lang="zh-CN" altLang="en-US"/>
        </a:p>
      </dgm:t>
    </dgm:pt>
    <dgm:pt modelId="{962405D3-91DD-4F3E-A8A3-F68A16512255}" type="pres">
      <dgm:prSet presAssocID="{437FC6C7-C1C9-49FA-83B4-11DCA8D07C44}" presName="Name64" presStyleLbl="parChTrans1D3" presStyleIdx="4" presStyleCnt="5"/>
      <dgm:spPr/>
      <dgm:t>
        <a:bodyPr/>
        <a:lstStyle/>
        <a:p>
          <a:endParaRPr lang="zh-CN" altLang="en-US"/>
        </a:p>
      </dgm:t>
    </dgm:pt>
    <dgm:pt modelId="{D13D967D-CBB6-4EB7-A7D1-D576C85E0860}" type="pres">
      <dgm:prSet presAssocID="{82CCDF0A-6C58-455D-930A-E8A08D8D63CA}" presName="hierRoot2" presStyleCnt="0">
        <dgm:presLayoutVars>
          <dgm:hierBranch val="init"/>
        </dgm:presLayoutVars>
      </dgm:prSet>
      <dgm:spPr/>
    </dgm:pt>
    <dgm:pt modelId="{0929A769-991B-4B97-AB63-71DAE0171507}" type="pres">
      <dgm:prSet presAssocID="{82CCDF0A-6C58-455D-930A-E8A08D8D63CA}" presName="rootComposite" presStyleCnt="0"/>
      <dgm:spPr/>
    </dgm:pt>
    <dgm:pt modelId="{CA5CC0E7-9CC1-44DA-BE0A-F74F96CE0F73}" type="pres">
      <dgm:prSet presAssocID="{82CCDF0A-6C58-455D-930A-E8A08D8D63CA}" presName="rootText" presStyleLbl="node3" presStyleIdx="4" presStyleCnt="5" custScaleX="1353971" custScaleY="20256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BE5CC48-57E2-424C-96DE-9BB33CE43D31}" type="pres">
      <dgm:prSet presAssocID="{82CCDF0A-6C58-455D-930A-E8A08D8D63CA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2C273F89-F66D-404E-A8F9-558A04FEFE29}" type="pres">
      <dgm:prSet presAssocID="{82CCDF0A-6C58-455D-930A-E8A08D8D63CA}" presName="hierChild4" presStyleCnt="0"/>
      <dgm:spPr/>
    </dgm:pt>
    <dgm:pt modelId="{2F120DA1-3A47-460E-AD32-8CAED2B24DC7}" type="pres">
      <dgm:prSet presAssocID="{82CCDF0A-6C58-455D-930A-E8A08D8D63CA}" presName="hierChild5" presStyleCnt="0"/>
      <dgm:spPr/>
    </dgm:pt>
    <dgm:pt modelId="{D13FE368-6043-4834-B8AB-2E6C36D8BB57}" type="pres">
      <dgm:prSet presAssocID="{2E6DD2CE-71B0-4EA4-8373-C35856B16037}" presName="hierChild5" presStyleCnt="0"/>
      <dgm:spPr/>
      <dgm:t>
        <a:bodyPr/>
        <a:lstStyle/>
        <a:p>
          <a:endParaRPr lang="zh-CN" altLang="en-US"/>
        </a:p>
      </dgm:t>
    </dgm:pt>
    <dgm:pt modelId="{F5763B42-6198-4E71-88B6-007C52B909B5}" type="pres">
      <dgm:prSet presAssocID="{6395A4C0-73F6-4BD7-BE4E-BEC4D091933B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B9F31315-7BF7-462A-B7E2-A3976B84A108}" type="presOf" srcId="{823A898F-5D72-40D2-9E8E-F70551CEEB79}" destId="{AE1CD310-189A-49FC-B440-1B7E546B1A06}" srcOrd="0" destOrd="0" presId="urn:microsoft.com/office/officeart/2009/3/layout/HorizontalOrganizationChart"/>
    <dgm:cxn modelId="{59FD697C-FB96-4360-8B7A-827906B78FB1}" type="presOf" srcId="{2E6DD2CE-71B0-4EA4-8373-C35856B16037}" destId="{18F022E8-9E6C-4F86-AE86-5A9484E40EE3}" srcOrd="1" destOrd="0" presId="urn:microsoft.com/office/officeart/2009/3/layout/HorizontalOrganizationChart"/>
    <dgm:cxn modelId="{324A375C-BADE-4223-9895-0EB5A5116134}" type="presOf" srcId="{6395A4C0-73F6-4BD7-BE4E-BEC4D091933B}" destId="{5C71EA66-D47B-4263-8A24-67B6A9469AD0}" srcOrd="1" destOrd="0" presId="urn:microsoft.com/office/officeart/2009/3/layout/HorizontalOrganizationChart"/>
    <dgm:cxn modelId="{3CACC60C-5E82-4CCF-B74E-430CF7B47850}" type="presOf" srcId="{128EE297-51DE-49DA-9CCE-F633CF54663B}" destId="{BBBDFAF9-1833-4F20-9E9B-FE2DB4D45386}" srcOrd="1" destOrd="0" presId="urn:microsoft.com/office/officeart/2009/3/layout/HorizontalOrganizationChart"/>
    <dgm:cxn modelId="{06D0A777-94C9-4749-837E-DBAF5EF6BEF1}" type="presOf" srcId="{FF96B24C-8F9F-4FCB-9A37-A01394D44E25}" destId="{C0008E3F-F53F-4E38-A7C4-50BA1B3F9FBA}" srcOrd="0" destOrd="0" presId="urn:microsoft.com/office/officeart/2009/3/layout/HorizontalOrganizationChart"/>
    <dgm:cxn modelId="{31B7CD9E-ECBB-4839-97A3-3D6982CFBD3B}" type="presOf" srcId="{DD7817B5-E299-4639-9C6D-721A2FAA085E}" destId="{3702B40D-AF24-430A-92EE-48A8E7B8E2C2}" srcOrd="1" destOrd="0" presId="urn:microsoft.com/office/officeart/2009/3/layout/HorizontalOrganizationChart"/>
    <dgm:cxn modelId="{65FDF684-ADAC-4A33-A15B-FCD7281CCB26}" type="presOf" srcId="{CAB5A759-5E71-4E92-80FE-A47C3E2E4E32}" destId="{EA3A6CF3-9434-4693-94E5-638E65AEC51A}" srcOrd="1" destOrd="0" presId="urn:microsoft.com/office/officeart/2009/3/layout/HorizontalOrganizationChart"/>
    <dgm:cxn modelId="{322490DA-46B6-4452-9A8D-632495E6C3D4}" type="presOf" srcId="{79CFC061-123D-4A9C-AE8B-0CCE7D2EFF74}" destId="{64C2492C-9A48-4D58-8853-819E508C21E0}" srcOrd="1" destOrd="0" presId="urn:microsoft.com/office/officeart/2009/3/layout/HorizontalOrganizationChart"/>
    <dgm:cxn modelId="{2BB40112-E028-45F5-A261-85174A2B60EF}" type="presOf" srcId="{DD7817B5-E299-4639-9C6D-721A2FAA085E}" destId="{CB1818AD-EED0-4483-A7AD-9C23741596B5}" srcOrd="0" destOrd="0" presId="urn:microsoft.com/office/officeart/2009/3/layout/HorizontalOrganizationChart"/>
    <dgm:cxn modelId="{1AB928AE-5819-42F2-8444-33B5F1ACBB0C}" type="presOf" srcId="{B93E89FC-494B-4F82-907D-4FCFDDCBD40D}" destId="{75405988-4610-47E6-ABDA-FE379ABB053F}" srcOrd="0" destOrd="0" presId="urn:microsoft.com/office/officeart/2009/3/layout/HorizontalOrganizationChart"/>
    <dgm:cxn modelId="{52FA9681-CE87-4840-A1F7-65A511929B4F}" type="presOf" srcId="{3C2670F6-D166-49BB-B896-69DB37776E8F}" destId="{17C5DD68-0AAD-424B-A3EE-850B8A0DBD49}" srcOrd="0" destOrd="0" presId="urn:microsoft.com/office/officeart/2009/3/layout/HorizontalOrganizationChart"/>
    <dgm:cxn modelId="{FAADA4FF-64F1-4111-BE92-5FB6B53CD0D2}" type="presOf" srcId="{29E58C57-869B-41B2-A0F3-A051224B36B6}" destId="{5F2786DB-B5D3-49A8-9B0A-E4BA7BEB2AD6}" srcOrd="1" destOrd="0" presId="urn:microsoft.com/office/officeart/2009/3/layout/HorizontalOrganizationChart"/>
    <dgm:cxn modelId="{3FE827FB-9F9C-4E5B-91DF-96DFA3F4E9B3}" type="presOf" srcId="{7C8C624C-3076-4C50-8BEF-50D20B82B8D0}" destId="{FB735B8C-59B1-49F0-B696-38D8931B3E6B}" srcOrd="1" destOrd="0" presId="urn:microsoft.com/office/officeart/2009/3/layout/HorizontalOrganizationChart"/>
    <dgm:cxn modelId="{A545AFC7-A725-4418-A30C-98BD9D858755}" srcId="{DB2A1DB8-8CC3-486C-9D9A-CDBA9DA33C56}" destId="{CAB5A759-5E71-4E92-80FE-A47C3E2E4E32}" srcOrd="3" destOrd="0" parTransId="{3C2670F6-D166-49BB-B896-69DB37776E8F}" sibTransId="{CC9CC26B-A871-43C4-9515-C27C4AB03795}"/>
    <dgm:cxn modelId="{C2E179F2-6073-4CBC-AB63-5884C4D8DDA2}" type="presOf" srcId="{2B9D700B-030D-466D-A845-578AA3AA1E18}" destId="{DC636FC3-5987-4082-A3E9-D0214A720454}" srcOrd="0" destOrd="0" presId="urn:microsoft.com/office/officeart/2009/3/layout/HorizontalOrganizationChart"/>
    <dgm:cxn modelId="{0AEB53CA-E120-4315-BCF6-2AD745FD2D81}" type="presOf" srcId="{2944A2B3-6F16-447E-A49D-175689B131B8}" destId="{3E0E3443-475E-409B-B9D8-9913736B4C59}" srcOrd="0" destOrd="0" presId="urn:microsoft.com/office/officeart/2009/3/layout/HorizontalOrganizationChart"/>
    <dgm:cxn modelId="{39FCFA4F-6884-41F7-A200-53278CC7E4AE}" type="presOf" srcId="{05F51843-78E4-4159-98B5-1312D8C220B8}" destId="{3AC024AF-EBEC-4E80-8D65-98E880C5B8C9}" srcOrd="1" destOrd="0" presId="urn:microsoft.com/office/officeart/2009/3/layout/HorizontalOrganizationChart"/>
    <dgm:cxn modelId="{22D51001-30DE-4195-8443-9A3E1AA63AE7}" srcId="{DB2A1DB8-8CC3-486C-9D9A-CDBA9DA33C56}" destId="{9ABD3C18-B00D-4A77-9418-7AE5F390D4ED}" srcOrd="0" destOrd="0" parTransId="{EE43B917-E228-4943-A26C-5CC76DF8C1A8}" sibTransId="{3C13E8BC-A7B5-4A8F-9136-0EC9F87CF81F}"/>
    <dgm:cxn modelId="{1FC062F2-1E21-4072-9D1D-CC1A2D6595AF}" type="presOf" srcId="{342187B0-EFB6-40E3-BA2C-0B6DBA4B2F28}" destId="{503F70EE-D5A1-4F2C-8456-061C76B13B74}" srcOrd="0" destOrd="0" presId="urn:microsoft.com/office/officeart/2009/3/layout/HorizontalOrganizationChart"/>
    <dgm:cxn modelId="{6506E5FF-EB4A-4163-8615-5D8446721789}" type="presOf" srcId="{FA02922F-13B3-488A-AC01-A82453D2C4C4}" destId="{E03203AE-C4B7-4F07-BADC-45BA2E893E71}" srcOrd="0" destOrd="0" presId="urn:microsoft.com/office/officeart/2009/3/layout/HorizontalOrganizationChart"/>
    <dgm:cxn modelId="{44C1FE43-1961-4A17-B781-47FBDAC1012E}" type="presOf" srcId="{9ABD3C18-B00D-4A77-9418-7AE5F390D4ED}" destId="{7A8178AC-18B7-4970-B732-3FBBC13696C0}" srcOrd="1" destOrd="0" presId="urn:microsoft.com/office/officeart/2009/3/layout/HorizontalOrganizationChart"/>
    <dgm:cxn modelId="{D920C5A5-4A25-4540-ACB7-2D6C4EA77213}" srcId="{6395A4C0-73F6-4BD7-BE4E-BEC4D091933B}" destId="{2E6DD2CE-71B0-4EA4-8373-C35856B16037}" srcOrd="1" destOrd="0" parTransId="{4D220276-0B2F-4D89-994F-39911467B070}" sibTransId="{D80EE1AC-BABA-4C55-AED3-C2D4BF32DA11}"/>
    <dgm:cxn modelId="{8D4A2F0D-86A7-4BC4-8C09-BA16B70B5B79}" srcId="{128EE297-51DE-49DA-9CCE-F633CF54663B}" destId="{29E58C57-869B-41B2-A0F3-A051224B36B6}" srcOrd="0" destOrd="0" parTransId="{3959748E-29B4-4543-BC49-B5BD70D614A6}" sibTransId="{B868A0D4-5EB2-4E4E-8A72-28E535941922}"/>
    <dgm:cxn modelId="{B6E327D2-E76A-4869-9255-D88F578CC388}" type="presOf" srcId="{4D220276-0B2F-4D89-994F-39911467B070}" destId="{6551F951-A117-4B4D-A0A3-EA96FE6F0532}" srcOrd="0" destOrd="0" presId="urn:microsoft.com/office/officeart/2009/3/layout/HorizontalOrganizationChart"/>
    <dgm:cxn modelId="{B0B9B671-AC9F-4C02-943C-F40BDA52C25F}" type="presOf" srcId="{E94866CE-8A80-4ECB-BF56-453705F06E30}" destId="{0864ED21-595E-4A48-B146-0D15099BFCBA}" srcOrd="1" destOrd="0" presId="urn:microsoft.com/office/officeart/2009/3/layout/HorizontalOrganizationChart"/>
    <dgm:cxn modelId="{42F4D93C-6367-4973-A453-760E8A125320}" srcId="{E371DBA1-78A9-4900-A129-01C533D69376}" destId="{128EE297-51DE-49DA-9CCE-F633CF54663B}" srcOrd="0" destOrd="0" parTransId="{F65E8ABE-4DE0-4C6B-AEA4-1874B296E50F}" sibTransId="{F708858F-E435-4AA4-B02D-A1B826C13AE6}"/>
    <dgm:cxn modelId="{9B0838B9-EA94-452F-B2EE-7ABC20A6177E}" type="presOf" srcId="{5E051AA7-57B4-4BF8-B0D2-4F12FBEB30F3}" destId="{7E3719F4-B040-431D-A338-7C8A5D05801D}" srcOrd="0" destOrd="0" presId="urn:microsoft.com/office/officeart/2009/3/layout/HorizontalOrganizationChart"/>
    <dgm:cxn modelId="{A10DF87D-FEA5-4E9D-BC99-949AC5A36310}" type="presOf" srcId="{82CCDF0A-6C58-455D-930A-E8A08D8D63CA}" destId="{9BE5CC48-57E2-424C-96DE-9BB33CE43D31}" srcOrd="1" destOrd="0" presId="urn:microsoft.com/office/officeart/2009/3/layout/HorizontalOrganizationChart"/>
    <dgm:cxn modelId="{798600A0-39EE-43C3-BC31-40DA6F5870B7}" srcId="{2B9D700B-030D-466D-A845-578AA3AA1E18}" destId="{37066E33-18DD-469E-A31C-69ACA1C0FE3E}" srcOrd="1" destOrd="0" parTransId="{9EF4756B-66B5-4506-A995-A992221BCCA9}" sibTransId="{464873A9-82B8-4D89-BA02-963EA9E71BA4}"/>
    <dgm:cxn modelId="{071CCE59-CC8F-416F-B660-439709465DE0}" type="presOf" srcId="{6395A4C0-73F6-4BD7-BE4E-BEC4D091933B}" destId="{3B461DA5-C5AD-473B-BE1D-C48025597C37}" srcOrd="0" destOrd="0" presId="urn:microsoft.com/office/officeart/2009/3/layout/HorizontalOrganizationChart"/>
    <dgm:cxn modelId="{E0D66B57-879A-486D-8D77-BAB5EBF70DE7}" type="presOf" srcId="{DB2A1DB8-8CC3-486C-9D9A-CDBA9DA33C56}" destId="{8B29375F-022D-4D04-A906-51BCEB2EE495}" srcOrd="0" destOrd="0" presId="urn:microsoft.com/office/officeart/2009/3/layout/HorizontalOrganizationChart"/>
    <dgm:cxn modelId="{5F2DF159-C6E5-4094-96BF-27041B25AF45}" srcId="{E371DBA1-78A9-4900-A129-01C533D69376}" destId="{2B9D700B-030D-466D-A845-578AA3AA1E18}" srcOrd="1" destOrd="0" parTransId="{72168A35-B8B2-40CB-8CD0-EE820479F1DC}" sibTransId="{6E7E4C65-62C1-4A04-B10E-8D632107803E}"/>
    <dgm:cxn modelId="{B559AABE-86A2-4DAE-ACBB-8C62F4FBED1E}" type="presOf" srcId="{CAB5A759-5E71-4E92-80FE-A47C3E2E4E32}" destId="{433FE5CE-178A-480C-8B4C-536CC29870B4}" srcOrd="0" destOrd="0" presId="urn:microsoft.com/office/officeart/2009/3/layout/HorizontalOrganizationChart"/>
    <dgm:cxn modelId="{5399E563-D462-4304-9934-DA7A518B1FB6}" type="presOf" srcId="{BCE4EC2D-7B6C-4B3E-888D-F8A3B4E20113}" destId="{D430409A-D77A-4AD7-A3A9-B1941DB66DDF}" srcOrd="0" destOrd="0" presId="urn:microsoft.com/office/officeart/2009/3/layout/HorizontalOrganizationChart"/>
    <dgm:cxn modelId="{6E38B27A-0275-48BD-BF3B-09835404ED72}" type="presOf" srcId="{9EF4756B-66B5-4506-A995-A992221BCCA9}" destId="{A3BA4595-F525-471D-A58C-7988964453B4}" srcOrd="0" destOrd="0" presId="urn:microsoft.com/office/officeart/2009/3/layout/HorizontalOrganizationChart"/>
    <dgm:cxn modelId="{FBCF9985-B118-42D7-923F-3EF25AD3594C}" type="presOf" srcId="{37066E33-18DD-469E-A31C-69ACA1C0FE3E}" destId="{EBD75422-6A0B-4C75-9973-9B8A8974613E}" srcOrd="0" destOrd="0" presId="urn:microsoft.com/office/officeart/2009/3/layout/HorizontalOrganizationChart"/>
    <dgm:cxn modelId="{B5C5A75D-1B1F-4F3F-ABDE-0E9221D119ED}" type="presOf" srcId="{37066E33-18DD-469E-A31C-69ACA1C0FE3E}" destId="{747F64BA-997F-4D1A-AA86-E4D5B04B6B44}" srcOrd="1" destOrd="0" presId="urn:microsoft.com/office/officeart/2009/3/layout/HorizontalOrganizationChart"/>
    <dgm:cxn modelId="{085C91DC-802B-47B7-A43C-7F605D44217B}" type="presOf" srcId="{E94866CE-8A80-4ECB-BF56-453705F06E30}" destId="{F58E66CE-D832-4E20-987C-B6ED1E4333EA}" srcOrd="0" destOrd="0" presId="urn:microsoft.com/office/officeart/2009/3/layout/HorizontalOrganizationChart"/>
    <dgm:cxn modelId="{B422ED04-1475-47B3-9100-A13B9698FC9D}" type="presOf" srcId="{9ABD3C18-B00D-4A77-9418-7AE5F390D4ED}" destId="{3EB001CF-AC38-431E-BDE8-593E65F2C8DC}" srcOrd="0" destOrd="0" presId="urn:microsoft.com/office/officeart/2009/3/layout/HorizontalOrganizationChart"/>
    <dgm:cxn modelId="{8D854307-CF4A-4C2B-839C-850C33D35509}" type="presOf" srcId="{29E58C57-869B-41B2-A0F3-A051224B36B6}" destId="{C26684C6-8B0A-4735-A32E-A5C151C38CA3}" srcOrd="0" destOrd="0" presId="urn:microsoft.com/office/officeart/2009/3/layout/HorizontalOrganizationChart"/>
    <dgm:cxn modelId="{25D843BA-63E4-4463-B790-4136952FDDA7}" srcId="{2B9D700B-030D-466D-A845-578AA3AA1E18}" destId="{33BEE1EA-E7E2-449D-B839-66E78978F9EF}" srcOrd="0" destOrd="0" parTransId="{55774725-5767-45CB-AE9E-3184768F538E}" sibTransId="{CDBFA24A-8EBF-4964-A851-27E6279D1B19}"/>
    <dgm:cxn modelId="{2B86C30E-674F-4307-9B73-5E5C6A7DA2AE}" srcId="{E94866CE-8A80-4ECB-BF56-453705F06E30}" destId="{79CFC061-123D-4A9C-AE8B-0CCE7D2EFF74}" srcOrd="2" destOrd="0" parTransId="{5E051AA7-57B4-4BF8-B0D2-4F12FBEB30F3}" sibTransId="{43B7707B-329C-4551-BD92-89B411E01163}"/>
    <dgm:cxn modelId="{9990D9D3-C14E-4E5D-9AC1-875369E64053}" type="presOf" srcId="{2B9D700B-030D-466D-A845-578AA3AA1E18}" destId="{89525281-6111-42DB-9F60-72921CDC986E}" srcOrd="1" destOrd="0" presId="urn:microsoft.com/office/officeart/2009/3/layout/HorizontalOrganizationChart"/>
    <dgm:cxn modelId="{E2AE822C-A668-49DC-8B72-3D80042A601E}" type="presOf" srcId="{55774725-5767-45CB-AE9E-3184768F538E}" destId="{AD3FDFC9-F29A-4720-9C17-452E48CE09A5}" srcOrd="0" destOrd="0" presId="urn:microsoft.com/office/officeart/2009/3/layout/HorizontalOrganizationChart"/>
    <dgm:cxn modelId="{FED3DDEA-1134-4650-9EEC-F954013EB4F7}" type="presOf" srcId="{2E6DD2CE-71B0-4EA4-8373-C35856B16037}" destId="{852C6526-3D5B-41D2-828D-FDB96F96988A}" srcOrd="0" destOrd="0" presId="urn:microsoft.com/office/officeart/2009/3/layout/HorizontalOrganizationChart"/>
    <dgm:cxn modelId="{7A90AD91-D018-4616-BF81-5E875CB54C84}" type="presOf" srcId="{EE43B917-E228-4943-A26C-5CC76DF8C1A8}" destId="{D8F0431D-8A49-4B2F-A7B4-1DBAE68E2AB4}" srcOrd="0" destOrd="0" presId="urn:microsoft.com/office/officeart/2009/3/layout/HorizontalOrganizationChart"/>
    <dgm:cxn modelId="{C814658C-F950-4E78-A5C9-9C39136E31AB}" srcId="{E371DBA1-78A9-4900-A129-01C533D69376}" destId="{E94866CE-8A80-4ECB-BF56-453705F06E30}" srcOrd="3" destOrd="0" parTransId="{FF96B24C-8F9F-4FCB-9A37-A01394D44E25}" sibTransId="{59BBB70A-6CC5-46D8-BC05-473D39855087}"/>
    <dgm:cxn modelId="{5981F2A7-7897-4BBA-ACBD-7A4701DC3064}" type="presOf" srcId="{79CFC061-123D-4A9C-AE8B-0CCE7D2EFF74}" destId="{038E55D9-5F97-429D-B3F7-148C6C9A9FD0}" srcOrd="0" destOrd="0" presId="urn:microsoft.com/office/officeart/2009/3/layout/HorizontalOrganizationChart"/>
    <dgm:cxn modelId="{14E615E1-CC98-4B62-B310-A235771E281C}" type="presOf" srcId="{33BEE1EA-E7E2-449D-B839-66E78978F9EF}" destId="{F4F25E0C-0E7A-41C4-BA45-CE388ADFC0B3}" srcOrd="0" destOrd="0" presId="urn:microsoft.com/office/officeart/2009/3/layout/HorizontalOrganizationChart"/>
    <dgm:cxn modelId="{47941D79-0B57-4355-B0A2-22B555E61FFC}" type="presOf" srcId="{128EE297-51DE-49DA-9CCE-F633CF54663B}" destId="{5BC566A3-C640-4C6F-98AD-4B3D66A81DEF}" srcOrd="0" destOrd="0" presId="urn:microsoft.com/office/officeart/2009/3/layout/HorizontalOrganizationChart"/>
    <dgm:cxn modelId="{15EFB749-E518-4268-B06F-F4EA1734B45A}" srcId="{E94866CE-8A80-4ECB-BF56-453705F06E30}" destId="{DD7817B5-E299-4639-9C6D-721A2FAA085E}" srcOrd="0" destOrd="0" parTransId="{B93E89FC-494B-4F82-907D-4FCFDDCBD40D}" sibTransId="{5CB066E2-23A2-4373-8493-8A3FCFFE2F05}"/>
    <dgm:cxn modelId="{F91E37A0-2626-4CC3-B2F7-CDD3E9196BCF}" srcId="{DB2A1DB8-8CC3-486C-9D9A-CDBA9DA33C56}" destId="{05F51843-78E4-4159-98B5-1312D8C220B8}" srcOrd="2" destOrd="0" parTransId="{57BDE4E0-20D2-4C3C-8994-CE4656764B98}" sibTransId="{8C38EB4D-2149-45B5-A258-49EADE5DB33D}"/>
    <dgm:cxn modelId="{A583D65E-2D95-43B6-BABD-9752370A90E7}" srcId="{E94866CE-8A80-4ECB-BF56-453705F06E30}" destId="{7C8C624C-3076-4C50-8BEF-50D20B82B8D0}" srcOrd="1" destOrd="0" parTransId="{BCE4EC2D-7B6C-4B3E-888D-F8A3B4E20113}" sibTransId="{3C27E357-8BA3-4993-A0E2-D3173B31216C}"/>
    <dgm:cxn modelId="{113EBDD1-897F-4482-9DC4-2EFFFB563DA9}" srcId="{E371DBA1-78A9-4900-A129-01C533D69376}" destId="{DB2A1DB8-8CC3-486C-9D9A-CDBA9DA33C56}" srcOrd="2" destOrd="0" parTransId="{FA02922F-13B3-488A-AC01-A82453D2C4C4}" sibTransId="{E5E308B6-AE4F-4E71-B564-3920DA1B3C0B}"/>
    <dgm:cxn modelId="{2E190A2D-7945-4D7E-BC04-B51D372EC33C}" type="presOf" srcId="{33BEE1EA-E7E2-449D-B839-66E78978F9EF}" destId="{783B14E9-8A14-48C7-8087-424B5CFB94A7}" srcOrd="1" destOrd="0" presId="urn:microsoft.com/office/officeart/2009/3/layout/HorizontalOrganizationChart"/>
    <dgm:cxn modelId="{3AB8C026-6CA5-4BA4-8C49-B11D27F3726F}" type="presOf" srcId="{E371DBA1-78A9-4900-A129-01C533D69376}" destId="{60B3D2BB-41E8-407B-895D-1FCEAD3D386C}" srcOrd="1" destOrd="0" presId="urn:microsoft.com/office/officeart/2009/3/layout/HorizontalOrganizationChart"/>
    <dgm:cxn modelId="{BFB9F26E-2A76-4849-A350-1EA75608252D}" type="presOf" srcId="{E371DBA1-78A9-4900-A129-01C533D69376}" destId="{FC268FD7-C258-4A5E-A27B-C74F9C2BC392}" srcOrd="0" destOrd="0" presId="urn:microsoft.com/office/officeart/2009/3/layout/HorizontalOrganizationChart"/>
    <dgm:cxn modelId="{E4A0CB66-25D9-4FC7-AEB4-DAF7B67CCD14}" type="presOf" srcId="{F65E8ABE-4DE0-4C6B-AEA4-1874B296E50F}" destId="{0854A5FA-EBB3-430B-8C3F-FB2880EA2487}" srcOrd="0" destOrd="0" presId="urn:microsoft.com/office/officeart/2009/3/layout/HorizontalOrganizationChart"/>
    <dgm:cxn modelId="{331A344C-5766-4FFE-8F11-0E8DA4AAAD7A}" srcId="{6395A4C0-73F6-4BD7-BE4E-BEC4D091933B}" destId="{E371DBA1-78A9-4900-A129-01C533D69376}" srcOrd="0" destOrd="0" parTransId="{823A898F-5D72-40D2-9E8E-F70551CEEB79}" sibTransId="{81728633-1C45-4B79-9A31-1B879FC45674}"/>
    <dgm:cxn modelId="{FB798251-E789-4E27-9742-82489D1A30A2}" type="presOf" srcId="{437FC6C7-C1C9-49FA-83B4-11DCA8D07C44}" destId="{962405D3-91DD-4F3E-A8A3-F68A16512255}" srcOrd="0" destOrd="0" presId="urn:microsoft.com/office/officeart/2009/3/layout/HorizontalOrganizationChart"/>
    <dgm:cxn modelId="{60492CCB-6EF3-4819-8292-253C382C7BBD}" type="presOf" srcId="{72168A35-B8B2-40CB-8CD0-EE820479F1DC}" destId="{DB9E7690-9EBD-41B2-9441-520E737577AB}" srcOrd="0" destOrd="0" presId="urn:microsoft.com/office/officeart/2009/3/layout/HorizontalOrganizationChart"/>
    <dgm:cxn modelId="{826319E7-12A4-4275-9C85-4F71D06F3E73}" type="presOf" srcId="{DB2A1DB8-8CC3-486C-9D9A-CDBA9DA33C56}" destId="{AE6CA628-89FF-4D06-835A-D935B26CCFB6}" srcOrd="1" destOrd="0" presId="urn:microsoft.com/office/officeart/2009/3/layout/HorizontalOrganizationChart"/>
    <dgm:cxn modelId="{EF70513C-1724-43F4-83BE-EA66774D2B09}" type="presOf" srcId="{82CCDF0A-6C58-455D-930A-E8A08D8D63CA}" destId="{CA5CC0E7-9CC1-44DA-BE0A-F74F96CE0F73}" srcOrd="0" destOrd="0" presId="urn:microsoft.com/office/officeart/2009/3/layout/HorizontalOrganizationChart"/>
    <dgm:cxn modelId="{6CB8F0F1-3E1F-403D-A12E-009E50D09284}" type="presOf" srcId="{57BDE4E0-20D2-4C3C-8994-CE4656764B98}" destId="{A9C5A79A-FA0F-46C0-8127-B2A335CE1D01}" srcOrd="0" destOrd="0" presId="urn:microsoft.com/office/officeart/2009/3/layout/HorizontalOrganizationChart"/>
    <dgm:cxn modelId="{5C033CA6-C98B-4449-8F45-83F610156FAB}" type="presOf" srcId="{7C8C624C-3076-4C50-8BEF-50D20B82B8D0}" destId="{A5230D46-B6D8-466C-834F-DF920626D2C3}" srcOrd="0" destOrd="0" presId="urn:microsoft.com/office/officeart/2009/3/layout/HorizontalOrganizationChart"/>
    <dgm:cxn modelId="{C44D1218-B903-4BFD-813B-13C556D5148A}" type="presOf" srcId="{05F51843-78E4-4159-98B5-1312D8C220B8}" destId="{BCD7AD2C-806E-461A-8E34-747C522AAA95}" srcOrd="0" destOrd="0" presId="urn:microsoft.com/office/officeart/2009/3/layout/HorizontalOrganizationChart"/>
    <dgm:cxn modelId="{625AA682-E802-4FDF-B660-5753EF71D06D}" srcId="{2E6DD2CE-71B0-4EA4-8373-C35856B16037}" destId="{82CCDF0A-6C58-455D-930A-E8A08D8D63CA}" srcOrd="0" destOrd="0" parTransId="{437FC6C7-C1C9-49FA-83B4-11DCA8D07C44}" sibTransId="{C22858A0-8F0E-438C-8F23-EC815EF43890}"/>
    <dgm:cxn modelId="{DAD66E2C-21D2-45F2-B2CE-2F9C28273A98}" type="presOf" srcId="{3959748E-29B4-4543-BC49-B5BD70D614A6}" destId="{53CBD914-8571-4489-BACC-01CFFD4DA077}" srcOrd="0" destOrd="0" presId="urn:microsoft.com/office/officeart/2009/3/layout/HorizontalOrganizationChart"/>
    <dgm:cxn modelId="{1B37049F-8F6A-4749-96FD-174B76CE0069}" srcId="{DB2A1DB8-8CC3-486C-9D9A-CDBA9DA33C56}" destId="{2944A2B3-6F16-447E-A49D-175689B131B8}" srcOrd="1" destOrd="0" parTransId="{342187B0-EFB6-40E3-BA2C-0B6DBA4B2F28}" sibTransId="{3DB47E2F-274D-4736-8297-E2C4FFEF3D84}"/>
    <dgm:cxn modelId="{100C683C-5A8A-4CF8-B3A0-B5A6AD06A70B}" type="presOf" srcId="{2944A2B3-6F16-447E-A49D-175689B131B8}" destId="{FFC539E2-CC0A-4DE5-8318-82BC9E274A0B}" srcOrd="1" destOrd="0" presId="urn:microsoft.com/office/officeart/2009/3/layout/HorizontalOrganizationChart"/>
    <dgm:cxn modelId="{3462F839-2CD1-41FF-AE73-DFCA69B93CEE}" srcId="{BB51AE51-0B81-49FA-99DF-5EB7AE57A44C}" destId="{6395A4C0-73F6-4BD7-BE4E-BEC4D091933B}" srcOrd="0" destOrd="0" parTransId="{DA14E7CA-531C-4F12-AA41-78658A079D4C}" sibTransId="{C97E25E7-4400-4F10-9D76-1F92A6037CFB}"/>
    <dgm:cxn modelId="{D4F2E69B-B3C4-427C-98D2-94414C713F4E}" type="presOf" srcId="{BB51AE51-0B81-49FA-99DF-5EB7AE57A44C}" destId="{31455B73-3540-4A97-9584-D0B09FEBE639}" srcOrd="0" destOrd="0" presId="urn:microsoft.com/office/officeart/2009/3/layout/HorizontalOrganizationChart"/>
    <dgm:cxn modelId="{8E844B36-EECC-48C8-A29B-6E8281BE743C}" type="presParOf" srcId="{31455B73-3540-4A97-9584-D0B09FEBE639}" destId="{BE663EC5-2C97-45AA-BF46-A0CDF896F71B}" srcOrd="0" destOrd="0" presId="urn:microsoft.com/office/officeart/2009/3/layout/HorizontalOrganizationChart"/>
    <dgm:cxn modelId="{0D0008F3-3FA4-429F-BC21-12C2B86DB0D0}" type="presParOf" srcId="{BE663EC5-2C97-45AA-BF46-A0CDF896F71B}" destId="{24CEC310-154B-4E75-AA3D-3E5D6E5A3348}" srcOrd="0" destOrd="0" presId="urn:microsoft.com/office/officeart/2009/3/layout/HorizontalOrganizationChart"/>
    <dgm:cxn modelId="{102E7CFF-4E26-4BB6-AEB6-583F7D9C0695}" type="presParOf" srcId="{24CEC310-154B-4E75-AA3D-3E5D6E5A3348}" destId="{3B461DA5-C5AD-473B-BE1D-C48025597C37}" srcOrd="0" destOrd="0" presId="urn:microsoft.com/office/officeart/2009/3/layout/HorizontalOrganizationChart"/>
    <dgm:cxn modelId="{DED73ACF-F036-4ADA-BB2D-CA4E8808ABD6}" type="presParOf" srcId="{24CEC310-154B-4E75-AA3D-3E5D6E5A3348}" destId="{5C71EA66-D47B-4263-8A24-67B6A9469AD0}" srcOrd="1" destOrd="0" presId="urn:microsoft.com/office/officeart/2009/3/layout/HorizontalOrganizationChart"/>
    <dgm:cxn modelId="{E1C513BF-FCA7-48DC-84D7-01DAFCD19546}" type="presParOf" srcId="{BE663EC5-2C97-45AA-BF46-A0CDF896F71B}" destId="{AD79B44E-D904-4A9E-975E-EAB9D5AB9795}" srcOrd="1" destOrd="0" presId="urn:microsoft.com/office/officeart/2009/3/layout/HorizontalOrganizationChart"/>
    <dgm:cxn modelId="{BBD5EF36-3689-4AA8-8F1B-985DE0F4CA73}" type="presParOf" srcId="{AD79B44E-D904-4A9E-975E-EAB9D5AB9795}" destId="{AE1CD310-189A-49FC-B440-1B7E546B1A06}" srcOrd="0" destOrd="0" presId="urn:microsoft.com/office/officeart/2009/3/layout/HorizontalOrganizationChart"/>
    <dgm:cxn modelId="{20B0A8D4-8C5D-4D7B-96D0-14E9A22829EE}" type="presParOf" srcId="{AD79B44E-D904-4A9E-975E-EAB9D5AB9795}" destId="{CB82C82D-8502-48F4-A25C-97679DFE8712}" srcOrd="1" destOrd="0" presId="urn:microsoft.com/office/officeart/2009/3/layout/HorizontalOrganizationChart"/>
    <dgm:cxn modelId="{D86938E9-6330-42AA-B5B4-40D9CF0318C9}" type="presParOf" srcId="{CB82C82D-8502-48F4-A25C-97679DFE8712}" destId="{543FE929-794A-486C-8F0E-3241E038D87D}" srcOrd="0" destOrd="0" presId="urn:microsoft.com/office/officeart/2009/3/layout/HorizontalOrganizationChart"/>
    <dgm:cxn modelId="{5EF3BEB6-9F86-4CA9-B0FA-9187393D7BC3}" type="presParOf" srcId="{543FE929-794A-486C-8F0E-3241E038D87D}" destId="{FC268FD7-C258-4A5E-A27B-C74F9C2BC392}" srcOrd="0" destOrd="0" presId="urn:microsoft.com/office/officeart/2009/3/layout/HorizontalOrganizationChart"/>
    <dgm:cxn modelId="{615B595D-8D19-4FE6-B8FF-0EE42D9ED9F8}" type="presParOf" srcId="{543FE929-794A-486C-8F0E-3241E038D87D}" destId="{60B3D2BB-41E8-407B-895D-1FCEAD3D386C}" srcOrd="1" destOrd="0" presId="urn:microsoft.com/office/officeart/2009/3/layout/HorizontalOrganizationChart"/>
    <dgm:cxn modelId="{F4FFC699-F112-4D59-92C0-778965AB467E}" type="presParOf" srcId="{CB82C82D-8502-48F4-A25C-97679DFE8712}" destId="{965573EA-1933-4C1A-8487-6DC9685266AD}" srcOrd="1" destOrd="0" presId="urn:microsoft.com/office/officeart/2009/3/layout/HorizontalOrganizationChart"/>
    <dgm:cxn modelId="{74A7D751-24E4-4F2B-8AE1-23A824C2FA25}" type="presParOf" srcId="{965573EA-1933-4C1A-8487-6DC9685266AD}" destId="{0854A5FA-EBB3-430B-8C3F-FB2880EA2487}" srcOrd="0" destOrd="0" presId="urn:microsoft.com/office/officeart/2009/3/layout/HorizontalOrganizationChart"/>
    <dgm:cxn modelId="{8635F495-7365-4C40-9D0A-AA05101102FF}" type="presParOf" srcId="{965573EA-1933-4C1A-8487-6DC9685266AD}" destId="{76EED8FC-3482-4E92-9A8B-96ECC381DF3E}" srcOrd="1" destOrd="0" presId="urn:microsoft.com/office/officeart/2009/3/layout/HorizontalOrganizationChart"/>
    <dgm:cxn modelId="{2D12D0E7-22BB-470B-A08D-88ED0FD342BD}" type="presParOf" srcId="{76EED8FC-3482-4E92-9A8B-96ECC381DF3E}" destId="{FFE1A669-C9B0-4FB1-A272-358612873C4E}" srcOrd="0" destOrd="0" presId="urn:microsoft.com/office/officeart/2009/3/layout/HorizontalOrganizationChart"/>
    <dgm:cxn modelId="{23ACADF4-7AE6-4ACB-8245-595CFA12CA04}" type="presParOf" srcId="{FFE1A669-C9B0-4FB1-A272-358612873C4E}" destId="{5BC566A3-C640-4C6F-98AD-4B3D66A81DEF}" srcOrd="0" destOrd="0" presId="urn:microsoft.com/office/officeart/2009/3/layout/HorizontalOrganizationChart"/>
    <dgm:cxn modelId="{1B965B0A-C43C-4048-94A6-E31F0F19D03F}" type="presParOf" srcId="{FFE1A669-C9B0-4FB1-A272-358612873C4E}" destId="{BBBDFAF9-1833-4F20-9E9B-FE2DB4D45386}" srcOrd="1" destOrd="0" presId="urn:microsoft.com/office/officeart/2009/3/layout/HorizontalOrganizationChart"/>
    <dgm:cxn modelId="{84E0D520-5C4B-41E7-B521-DB8A05E3761C}" type="presParOf" srcId="{76EED8FC-3482-4E92-9A8B-96ECC381DF3E}" destId="{627827BF-13CE-40BF-B879-41C3EE35DE31}" srcOrd="1" destOrd="0" presId="urn:microsoft.com/office/officeart/2009/3/layout/HorizontalOrganizationChart"/>
    <dgm:cxn modelId="{1050057E-3A8B-4E37-A0DB-A3D39A5265B7}" type="presParOf" srcId="{627827BF-13CE-40BF-B879-41C3EE35DE31}" destId="{53CBD914-8571-4489-BACC-01CFFD4DA077}" srcOrd="0" destOrd="0" presId="urn:microsoft.com/office/officeart/2009/3/layout/HorizontalOrganizationChart"/>
    <dgm:cxn modelId="{C487D405-49C0-4877-A5C0-71665FEAADE7}" type="presParOf" srcId="{627827BF-13CE-40BF-B879-41C3EE35DE31}" destId="{88C672CF-E7FE-4459-89EE-9A567C699788}" srcOrd="1" destOrd="0" presId="urn:microsoft.com/office/officeart/2009/3/layout/HorizontalOrganizationChart"/>
    <dgm:cxn modelId="{B9CF4F0F-F88E-43D6-95CB-AAAFA392DDED}" type="presParOf" srcId="{88C672CF-E7FE-4459-89EE-9A567C699788}" destId="{C7A3BE64-1893-4E6E-A276-6DCB8E3EAA82}" srcOrd="0" destOrd="0" presId="urn:microsoft.com/office/officeart/2009/3/layout/HorizontalOrganizationChart"/>
    <dgm:cxn modelId="{54514C71-42C4-4685-9DA7-AF1D58C2A4C8}" type="presParOf" srcId="{C7A3BE64-1893-4E6E-A276-6DCB8E3EAA82}" destId="{C26684C6-8B0A-4735-A32E-A5C151C38CA3}" srcOrd="0" destOrd="0" presId="urn:microsoft.com/office/officeart/2009/3/layout/HorizontalOrganizationChart"/>
    <dgm:cxn modelId="{8222BE84-0531-4258-A2B9-750B883CC8BA}" type="presParOf" srcId="{C7A3BE64-1893-4E6E-A276-6DCB8E3EAA82}" destId="{5F2786DB-B5D3-49A8-9B0A-E4BA7BEB2AD6}" srcOrd="1" destOrd="0" presId="urn:microsoft.com/office/officeart/2009/3/layout/HorizontalOrganizationChart"/>
    <dgm:cxn modelId="{5F342E1D-44B2-4FF6-A6A6-1927A8C0C0C4}" type="presParOf" srcId="{88C672CF-E7FE-4459-89EE-9A567C699788}" destId="{17D164A1-43F8-4CF9-B8C6-7A71B1DC81A5}" srcOrd="1" destOrd="0" presId="urn:microsoft.com/office/officeart/2009/3/layout/HorizontalOrganizationChart"/>
    <dgm:cxn modelId="{428BD28C-0438-4739-B17F-9189BD1CEA87}" type="presParOf" srcId="{88C672CF-E7FE-4459-89EE-9A567C699788}" destId="{A30CAFFB-3CAA-4DB2-A469-A373A92E6A23}" srcOrd="2" destOrd="0" presId="urn:microsoft.com/office/officeart/2009/3/layout/HorizontalOrganizationChart"/>
    <dgm:cxn modelId="{E6CE98CC-936D-4392-8FA4-BC3890BCC9BC}" type="presParOf" srcId="{76EED8FC-3482-4E92-9A8B-96ECC381DF3E}" destId="{16D07A78-1AC3-4B3F-B83B-E4CC7CEADD0A}" srcOrd="2" destOrd="0" presId="urn:microsoft.com/office/officeart/2009/3/layout/HorizontalOrganizationChart"/>
    <dgm:cxn modelId="{9DC3BFDC-F5D1-483E-B956-5531A4FD36EE}" type="presParOf" srcId="{965573EA-1933-4C1A-8487-6DC9685266AD}" destId="{DB9E7690-9EBD-41B2-9441-520E737577AB}" srcOrd="2" destOrd="0" presId="urn:microsoft.com/office/officeart/2009/3/layout/HorizontalOrganizationChart"/>
    <dgm:cxn modelId="{17195136-B657-4A1A-9BC4-AD8B487F8F4E}" type="presParOf" srcId="{965573EA-1933-4C1A-8487-6DC9685266AD}" destId="{2B6107EB-24EB-41A8-82DA-B8DACCD3E429}" srcOrd="3" destOrd="0" presId="urn:microsoft.com/office/officeart/2009/3/layout/HorizontalOrganizationChart"/>
    <dgm:cxn modelId="{AF6E7E7F-D910-438A-B43D-CF5DCF9E78F5}" type="presParOf" srcId="{2B6107EB-24EB-41A8-82DA-B8DACCD3E429}" destId="{95EC793B-D620-4B9C-8A97-B0AEC5E51E79}" srcOrd="0" destOrd="0" presId="urn:microsoft.com/office/officeart/2009/3/layout/HorizontalOrganizationChart"/>
    <dgm:cxn modelId="{168ADED4-0FFB-4C39-83E0-407C470597CC}" type="presParOf" srcId="{95EC793B-D620-4B9C-8A97-B0AEC5E51E79}" destId="{DC636FC3-5987-4082-A3E9-D0214A720454}" srcOrd="0" destOrd="0" presId="urn:microsoft.com/office/officeart/2009/3/layout/HorizontalOrganizationChart"/>
    <dgm:cxn modelId="{8064172C-4247-4CB6-8C6B-C75D5E6FCD61}" type="presParOf" srcId="{95EC793B-D620-4B9C-8A97-B0AEC5E51E79}" destId="{89525281-6111-42DB-9F60-72921CDC986E}" srcOrd="1" destOrd="0" presId="urn:microsoft.com/office/officeart/2009/3/layout/HorizontalOrganizationChart"/>
    <dgm:cxn modelId="{02918F03-0EDE-498D-B942-44E1FD7E7D29}" type="presParOf" srcId="{2B6107EB-24EB-41A8-82DA-B8DACCD3E429}" destId="{476516A5-2B8C-40D5-AFF0-56019683821A}" srcOrd="1" destOrd="0" presId="urn:microsoft.com/office/officeart/2009/3/layout/HorizontalOrganizationChart"/>
    <dgm:cxn modelId="{A21E05A2-4EA5-4A43-94EF-000F199EA3A5}" type="presParOf" srcId="{476516A5-2B8C-40D5-AFF0-56019683821A}" destId="{AD3FDFC9-F29A-4720-9C17-452E48CE09A5}" srcOrd="0" destOrd="0" presId="urn:microsoft.com/office/officeart/2009/3/layout/HorizontalOrganizationChart"/>
    <dgm:cxn modelId="{312A2925-6767-4C56-B9DE-6FA9681F5CAE}" type="presParOf" srcId="{476516A5-2B8C-40D5-AFF0-56019683821A}" destId="{C6F35482-A5E2-4078-A9E8-01E12D0F6578}" srcOrd="1" destOrd="0" presId="urn:microsoft.com/office/officeart/2009/3/layout/HorizontalOrganizationChart"/>
    <dgm:cxn modelId="{188D9E32-E6E5-4AD8-BB1F-4C155B2E8D2D}" type="presParOf" srcId="{C6F35482-A5E2-4078-A9E8-01E12D0F6578}" destId="{3B6C4116-4C61-4554-BF41-3CEE5386E4C5}" srcOrd="0" destOrd="0" presId="urn:microsoft.com/office/officeart/2009/3/layout/HorizontalOrganizationChart"/>
    <dgm:cxn modelId="{062DD420-DEA2-49CF-ADFE-497CD456F7FA}" type="presParOf" srcId="{3B6C4116-4C61-4554-BF41-3CEE5386E4C5}" destId="{F4F25E0C-0E7A-41C4-BA45-CE388ADFC0B3}" srcOrd="0" destOrd="0" presId="urn:microsoft.com/office/officeart/2009/3/layout/HorizontalOrganizationChart"/>
    <dgm:cxn modelId="{20DC9C11-3E1A-4EF2-8D1A-717423FF0051}" type="presParOf" srcId="{3B6C4116-4C61-4554-BF41-3CEE5386E4C5}" destId="{783B14E9-8A14-48C7-8087-424B5CFB94A7}" srcOrd="1" destOrd="0" presId="urn:microsoft.com/office/officeart/2009/3/layout/HorizontalOrganizationChart"/>
    <dgm:cxn modelId="{709D72C6-CA15-44F6-B419-F3437664F27D}" type="presParOf" srcId="{C6F35482-A5E2-4078-A9E8-01E12D0F6578}" destId="{4185EE6F-A16E-453A-BBF1-47EF154E4C00}" srcOrd="1" destOrd="0" presId="urn:microsoft.com/office/officeart/2009/3/layout/HorizontalOrganizationChart"/>
    <dgm:cxn modelId="{F56B9162-2B79-4C18-B37B-053EBBB0796D}" type="presParOf" srcId="{C6F35482-A5E2-4078-A9E8-01E12D0F6578}" destId="{C47A041D-8CF2-4A92-8AD5-010BA1961EB9}" srcOrd="2" destOrd="0" presId="urn:microsoft.com/office/officeart/2009/3/layout/HorizontalOrganizationChart"/>
    <dgm:cxn modelId="{6723D840-7F52-4415-A027-E8EA70E9C389}" type="presParOf" srcId="{476516A5-2B8C-40D5-AFF0-56019683821A}" destId="{A3BA4595-F525-471D-A58C-7988964453B4}" srcOrd="2" destOrd="0" presId="urn:microsoft.com/office/officeart/2009/3/layout/HorizontalOrganizationChart"/>
    <dgm:cxn modelId="{1AAAB0E8-B6D3-4FCD-AC4C-B3024EA05B2E}" type="presParOf" srcId="{476516A5-2B8C-40D5-AFF0-56019683821A}" destId="{8E4DC3ED-7114-4080-A26B-653375E2C03B}" srcOrd="3" destOrd="0" presId="urn:microsoft.com/office/officeart/2009/3/layout/HorizontalOrganizationChart"/>
    <dgm:cxn modelId="{CA02FAFA-C178-4733-BFDC-100796609104}" type="presParOf" srcId="{8E4DC3ED-7114-4080-A26B-653375E2C03B}" destId="{B63B0E31-40BB-43ED-BFA7-274A55DB1328}" srcOrd="0" destOrd="0" presId="urn:microsoft.com/office/officeart/2009/3/layout/HorizontalOrganizationChart"/>
    <dgm:cxn modelId="{24EF30DB-DC27-4E62-866B-53591ABC97E3}" type="presParOf" srcId="{B63B0E31-40BB-43ED-BFA7-274A55DB1328}" destId="{EBD75422-6A0B-4C75-9973-9B8A8974613E}" srcOrd="0" destOrd="0" presId="urn:microsoft.com/office/officeart/2009/3/layout/HorizontalOrganizationChart"/>
    <dgm:cxn modelId="{8DD3FB0D-4C1F-4481-A65A-E20926F864B7}" type="presParOf" srcId="{B63B0E31-40BB-43ED-BFA7-274A55DB1328}" destId="{747F64BA-997F-4D1A-AA86-E4D5B04B6B44}" srcOrd="1" destOrd="0" presId="urn:microsoft.com/office/officeart/2009/3/layout/HorizontalOrganizationChart"/>
    <dgm:cxn modelId="{E87685CC-E29C-4639-8D83-039081E0EB3B}" type="presParOf" srcId="{8E4DC3ED-7114-4080-A26B-653375E2C03B}" destId="{E2303038-ACE3-4DC9-A519-77302EAD6ABC}" srcOrd="1" destOrd="0" presId="urn:microsoft.com/office/officeart/2009/3/layout/HorizontalOrganizationChart"/>
    <dgm:cxn modelId="{2A6565E8-518B-4E56-86AE-9DEC1324D12B}" type="presParOf" srcId="{8E4DC3ED-7114-4080-A26B-653375E2C03B}" destId="{EB43965C-CC73-409E-84BB-1A7B4E638E87}" srcOrd="2" destOrd="0" presId="urn:microsoft.com/office/officeart/2009/3/layout/HorizontalOrganizationChart"/>
    <dgm:cxn modelId="{1F0CB253-24C6-46CF-8B48-C321BCF061EE}" type="presParOf" srcId="{2B6107EB-24EB-41A8-82DA-B8DACCD3E429}" destId="{0B353A06-2245-4C4C-8BF8-3F9B9487C30C}" srcOrd="2" destOrd="0" presId="urn:microsoft.com/office/officeart/2009/3/layout/HorizontalOrganizationChart"/>
    <dgm:cxn modelId="{342529E3-9927-4FDB-AC6F-0B6341C04FBE}" type="presParOf" srcId="{965573EA-1933-4C1A-8487-6DC9685266AD}" destId="{E03203AE-C4B7-4F07-BADC-45BA2E893E71}" srcOrd="4" destOrd="0" presId="urn:microsoft.com/office/officeart/2009/3/layout/HorizontalOrganizationChart"/>
    <dgm:cxn modelId="{8CFCAF54-385A-417B-8AF8-6BF83EF299BB}" type="presParOf" srcId="{965573EA-1933-4C1A-8487-6DC9685266AD}" destId="{59CCAE19-B85F-460A-9799-C9F4A9536037}" srcOrd="5" destOrd="0" presId="urn:microsoft.com/office/officeart/2009/3/layout/HorizontalOrganizationChart"/>
    <dgm:cxn modelId="{C4186C2B-61FA-472B-926A-87368322FA39}" type="presParOf" srcId="{59CCAE19-B85F-460A-9799-C9F4A9536037}" destId="{E29F564E-333D-497B-86AA-1F4957384C63}" srcOrd="0" destOrd="0" presId="urn:microsoft.com/office/officeart/2009/3/layout/HorizontalOrganizationChart"/>
    <dgm:cxn modelId="{C7E36A14-538A-4B9C-BBDD-B3DC7E7E04BF}" type="presParOf" srcId="{E29F564E-333D-497B-86AA-1F4957384C63}" destId="{8B29375F-022D-4D04-A906-51BCEB2EE495}" srcOrd="0" destOrd="0" presId="urn:microsoft.com/office/officeart/2009/3/layout/HorizontalOrganizationChart"/>
    <dgm:cxn modelId="{845409D2-FBBE-43F2-8138-4BCC07ABD26F}" type="presParOf" srcId="{E29F564E-333D-497B-86AA-1F4957384C63}" destId="{AE6CA628-89FF-4D06-835A-D935B26CCFB6}" srcOrd="1" destOrd="0" presId="urn:microsoft.com/office/officeart/2009/3/layout/HorizontalOrganizationChart"/>
    <dgm:cxn modelId="{33C02112-F1BB-445E-99CD-F069D14596D2}" type="presParOf" srcId="{59CCAE19-B85F-460A-9799-C9F4A9536037}" destId="{622E0AE1-7B78-4DC2-B763-C1317326734A}" srcOrd="1" destOrd="0" presId="urn:microsoft.com/office/officeart/2009/3/layout/HorizontalOrganizationChart"/>
    <dgm:cxn modelId="{ADAE1716-1EFE-4456-90F7-FBA371BA436D}" type="presParOf" srcId="{622E0AE1-7B78-4DC2-B763-C1317326734A}" destId="{D8F0431D-8A49-4B2F-A7B4-1DBAE68E2AB4}" srcOrd="0" destOrd="0" presId="urn:microsoft.com/office/officeart/2009/3/layout/HorizontalOrganizationChart"/>
    <dgm:cxn modelId="{103995B6-D742-4F0E-83DB-D0FDF5555BE4}" type="presParOf" srcId="{622E0AE1-7B78-4DC2-B763-C1317326734A}" destId="{E41AEF29-78C3-4A6A-AE9E-E27B4E2B1C24}" srcOrd="1" destOrd="0" presId="urn:microsoft.com/office/officeart/2009/3/layout/HorizontalOrganizationChart"/>
    <dgm:cxn modelId="{595D4B2C-17E4-425B-9BEB-2276D5FB3479}" type="presParOf" srcId="{E41AEF29-78C3-4A6A-AE9E-E27B4E2B1C24}" destId="{0E975CAB-1996-4837-B8D7-888EB208E7B3}" srcOrd="0" destOrd="0" presId="urn:microsoft.com/office/officeart/2009/3/layout/HorizontalOrganizationChart"/>
    <dgm:cxn modelId="{5DD34FD6-5F8E-48F5-80F9-F000F739E423}" type="presParOf" srcId="{0E975CAB-1996-4837-B8D7-888EB208E7B3}" destId="{3EB001CF-AC38-431E-BDE8-593E65F2C8DC}" srcOrd="0" destOrd="0" presId="urn:microsoft.com/office/officeart/2009/3/layout/HorizontalOrganizationChart"/>
    <dgm:cxn modelId="{F765DD2F-9393-4634-BFC0-D5B7632CC89E}" type="presParOf" srcId="{0E975CAB-1996-4837-B8D7-888EB208E7B3}" destId="{7A8178AC-18B7-4970-B732-3FBBC13696C0}" srcOrd="1" destOrd="0" presId="urn:microsoft.com/office/officeart/2009/3/layout/HorizontalOrganizationChart"/>
    <dgm:cxn modelId="{5B896E18-C827-4949-9A0F-8270E57CF5E4}" type="presParOf" srcId="{E41AEF29-78C3-4A6A-AE9E-E27B4E2B1C24}" destId="{1AB0D4C2-D7F4-429A-B04E-B32A30E540AF}" srcOrd="1" destOrd="0" presId="urn:microsoft.com/office/officeart/2009/3/layout/HorizontalOrganizationChart"/>
    <dgm:cxn modelId="{711793FA-719A-4B27-B4DB-2E0D41F8EED0}" type="presParOf" srcId="{E41AEF29-78C3-4A6A-AE9E-E27B4E2B1C24}" destId="{D47433D4-3A44-4CD8-BAF3-0F63E61D9037}" srcOrd="2" destOrd="0" presId="urn:microsoft.com/office/officeart/2009/3/layout/HorizontalOrganizationChart"/>
    <dgm:cxn modelId="{ADC530EA-21F5-494E-96E3-45015E633298}" type="presParOf" srcId="{622E0AE1-7B78-4DC2-B763-C1317326734A}" destId="{503F70EE-D5A1-4F2C-8456-061C76B13B74}" srcOrd="2" destOrd="0" presId="urn:microsoft.com/office/officeart/2009/3/layout/HorizontalOrganizationChart"/>
    <dgm:cxn modelId="{135131A0-827E-4C4D-8D9A-6FFF97867F9A}" type="presParOf" srcId="{622E0AE1-7B78-4DC2-B763-C1317326734A}" destId="{451FFF8A-EF98-4E1F-938C-8576001791B2}" srcOrd="3" destOrd="0" presId="urn:microsoft.com/office/officeart/2009/3/layout/HorizontalOrganizationChart"/>
    <dgm:cxn modelId="{C90E5FAD-E30B-4734-9509-DD795B253A3F}" type="presParOf" srcId="{451FFF8A-EF98-4E1F-938C-8576001791B2}" destId="{730243B4-794D-4AB3-AB02-2FBACD26E4B1}" srcOrd="0" destOrd="0" presId="urn:microsoft.com/office/officeart/2009/3/layout/HorizontalOrganizationChart"/>
    <dgm:cxn modelId="{B86DD0D6-F552-4C92-B1C4-A6D023DE144F}" type="presParOf" srcId="{730243B4-794D-4AB3-AB02-2FBACD26E4B1}" destId="{3E0E3443-475E-409B-B9D8-9913736B4C59}" srcOrd="0" destOrd="0" presId="urn:microsoft.com/office/officeart/2009/3/layout/HorizontalOrganizationChart"/>
    <dgm:cxn modelId="{CE2ED886-AB8C-4386-B4CF-5BE140004EA0}" type="presParOf" srcId="{730243B4-794D-4AB3-AB02-2FBACD26E4B1}" destId="{FFC539E2-CC0A-4DE5-8318-82BC9E274A0B}" srcOrd="1" destOrd="0" presId="urn:microsoft.com/office/officeart/2009/3/layout/HorizontalOrganizationChart"/>
    <dgm:cxn modelId="{A0BDC3AA-B86C-4A3E-B3D5-C4F6578233FC}" type="presParOf" srcId="{451FFF8A-EF98-4E1F-938C-8576001791B2}" destId="{981F993A-AC9E-4FB8-BE96-13FD7A9054EA}" srcOrd="1" destOrd="0" presId="urn:microsoft.com/office/officeart/2009/3/layout/HorizontalOrganizationChart"/>
    <dgm:cxn modelId="{0FCA0359-DBDB-4961-B8B9-90AD55144168}" type="presParOf" srcId="{451FFF8A-EF98-4E1F-938C-8576001791B2}" destId="{C74B67B0-0E41-4B18-BC21-052C1F5AF516}" srcOrd="2" destOrd="0" presId="urn:microsoft.com/office/officeart/2009/3/layout/HorizontalOrganizationChart"/>
    <dgm:cxn modelId="{3820BB20-7DDB-4B7A-85B0-D7C969E7FD52}" type="presParOf" srcId="{622E0AE1-7B78-4DC2-B763-C1317326734A}" destId="{A9C5A79A-FA0F-46C0-8127-B2A335CE1D01}" srcOrd="4" destOrd="0" presId="urn:microsoft.com/office/officeart/2009/3/layout/HorizontalOrganizationChart"/>
    <dgm:cxn modelId="{60EDA881-C45E-4DF3-80D7-7BF5BC3D65DD}" type="presParOf" srcId="{622E0AE1-7B78-4DC2-B763-C1317326734A}" destId="{67FF007E-DBF4-46D1-A2D1-4192D19E784F}" srcOrd="5" destOrd="0" presId="urn:microsoft.com/office/officeart/2009/3/layout/HorizontalOrganizationChart"/>
    <dgm:cxn modelId="{20E7EA39-6F7C-48EA-9242-849B8454423F}" type="presParOf" srcId="{67FF007E-DBF4-46D1-A2D1-4192D19E784F}" destId="{82058D22-3FA3-49EB-8206-4B1106AF75F8}" srcOrd="0" destOrd="0" presId="urn:microsoft.com/office/officeart/2009/3/layout/HorizontalOrganizationChart"/>
    <dgm:cxn modelId="{A6044709-38A3-4DA8-874C-AE380B6533EB}" type="presParOf" srcId="{82058D22-3FA3-49EB-8206-4B1106AF75F8}" destId="{BCD7AD2C-806E-461A-8E34-747C522AAA95}" srcOrd="0" destOrd="0" presId="urn:microsoft.com/office/officeart/2009/3/layout/HorizontalOrganizationChart"/>
    <dgm:cxn modelId="{65FD8282-6D90-4915-B6EC-25F3204D7D5D}" type="presParOf" srcId="{82058D22-3FA3-49EB-8206-4B1106AF75F8}" destId="{3AC024AF-EBEC-4E80-8D65-98E880C5B8C9}" srcOrd="1" destOrd="0" presId="urn:microsoft.com/office/officeart/2009/3/layout/HorizontalOrganizationChart"/>
    <dgm:cxn modelId="{BBF7EDD4-024A-475D-A17B-2BA4CE0CB535}" type="presParOf" srcId="{67FF007E-DBF4-46D1-A2D1-4192D19E784F}" destId="{418D0546-2286-47F9-840A-281134457569}" srcOrd="1" destOrd="0" presId="urn:microsoft.com/office/officeart/2009/3/layout/HorizontalOrganizationChart"/>
    <dgm:cxn modelId="{A862F2E1-8A12-4E2F-95EC-4A683141D279}" type="presParOf" srcId="{67FF007E-DBF4-46D1-A2D1-4192D19E784F}" destId="{3A63E0D1-00CA-4593-BE5F-0B894A982175}" srcOrd="2" destOrd="0" presId="urn:microsoft.com/office/officeart/2009/3/layout/HorizontalOrganizationChart"/>
    <dgm:cxn modelId="{A94C8079-6692-44A9-9B46-7A0269F147AC}" type="presParOf" srcId="{622E0AE1-7B78-4DC2-B763-C1317326734A}" destId="{17C5DD68-0AAD-424B-A3EE-850B8A0DBD49}" srcOrd="6" destOrd="0" presId="urn:microsoft.com/office/officeart/2009/3/layout/HorizontalOrganizationChart"/>
    <dgm:cxn modelId="{FE62D058-6652-4A87-AF03-12627342C94E}" type="presParOf" srcId="{622E0AE1-7B78-4DC2-B763-C1317326734A}" destId="{B94C772A-5230-4A34-AC35-1BC56DA8487F}" srcOrd="7" destOrd="0" presId="urn:microsoft.com/office/officeart/2009/3/layout/HorizontalOrganizationChart"/>
    <dgm:cxn modelId="{D07E2BC1-5603-408C-9DA3-59E0D8FE6950}" type="presParOf" srcId="{B94C772A-5230-4A34-AC35-1BC56DA8487F}" destId="{7DC0B556-7070-4514-91A7-2CF5371C0C45}" srcOrd="0" destOrd="0" presId="urn:microsoft.com/office/officeart/2009/3/layout/HorizontalOrganizationChart"/>
    <dgm:cxn modelId="{5D7F78DA-E16B-4A18-800B-88782952C24F}" type="presParOf" srcId="{7DC0B556-7070-4514-91A7-2CF5371C0C45}" destId="{433FE5CE-178A-480C-8B4C-536CC29870B4}" srcOrd="0" destOrd="0" presId="urn:microsoft.com/office/officeart/2009/3/layout/HorizontalOrganizationChart"/>
    <dgm:cxn modelId="{6453663B-C5D0-40C2-B745-1D4E5BFF85CE}" type="presParOf" srcId="{7DC0B556-7070-4514-91A7-2CF5371C0C45}" destId="{EA3A6CF3-9434-4693-94E5-638E65AEC51A}" srcOrd="1" destOrd="0" presId="urn:microsoft.com/office/officeart/2009/3/layout/HorizontalOrganizationChart"/>
    <dgm:cxn modelId="{58A86D7A-6B2A-4E48-8936-A0DC739777EA}" type="presParOf" srcId="{B94C772A-5230-4A34-AC35-1BC56DA8487F}" destId="{6D9E0327-6377-4EB1-A16E-48DDE6018BF2}" srcOrd="1" destOrd="0" presId="urn:microsoft.com/office/officeart/2009/3/layout/HorizontalOrganizationChart"/>
    <dgm:cxn modelId="{81314404-D8F7-43A4-8D0E-8036F7D54DDF}" type="presParOf" srcId="{B94C772A-5230-4A34-AC35-1BC56DA8487F}" destId="{1BCD41A3-6D63-4B7F-98DD-DF847C06FAB2}" srcOrd="2" destOrd="0" presId="urn:microsoft.com/office/officeart/2009/3/layout/HorizontalOrganizationChart"/>
    <dgm:cxn modelId="{F285B9C8-19DC-4BCB-A004-158A4B9EBC08}" type="presParOf" srcId="{59CCAE19-B85F-460A-9799-C9F4A9536037}" destId="{560A6043-DEA8-4ED1-9F15-1E1C6156D1AB}" srcOrd="2" destOrd="0" presId="urn:microsoft.com/office/officeart/2009/3/layout/HorizontalOrganizationChart"/>
    <dgm:cxn modelId="{B0AB24A2-D788-4B6F-A742-748A05C4655E}" type="presParOf" srcId="{965573EA-1933-4C1A-8487-6DC9685266AD}" destId="{C0008E3F-F53F-4E38-A7C4-50BA1B3F9FBA}" srcOrd="6" destOrd="0" presId="urn:microsoft.com/office/officeart/2009/3/layout/HorizontalOrganizationChart"/>
    <dgm:cxn modelId="{80D64020-C796-4D85-8452-8B8354F76A66}" type="presParOf" srcId="{965573EA-1933-4C1A-8487-6DC9685266AD}" destId="{3292EC4E-A551-42F4-BE5F-7FC63603CE5E}" srcOrd="7" destOrd="0" presId="urn:microsoft.com/office/officeart/2009/3/layout/HorizontalOrganizationChart"/>
    <dgm:cxn modelId="{10B65751-2974-4286-AE58-D5C26509036D}" type="presParOf" srcId="{3292EC4E-A551-42F4-BE5F-7FC63603CE5E}" destId="{1BA9C034-E358-4DC2-BFDF-4CC6605CA18A}" srcOrd="0" destOrd="0" presId="urn:microsoft.com/office/officeart/2009/3/layout/HorizontalOrganizationChart"/>
    <dgm:cxn modelId="{AC3F4D5C-2974-4092-8328-C2E9165B9CF4}" type="presParOf" srcId="{1BA9C034-E358-4DC2-BFDF-4CC6605CA18A}" destId="{F58E66CE-D832-4E20-987C-B6ED1E4333EA}" srcOrd="0" destOrd="0" presId="urn:microsoft.com/office/officeart/2009/3/layout/HorizontalOrganizationChart"/>
    <dgm:cxn modelId="{F4746F85-7B08-4A9B-AD62-930CD7FA7D21}" type="presParOf" srcId="{1BA9C034-E358-4DC2-BFDF-4CC6605CA18A}" destId="{0864ED21-595E-4A48-B146-0D15099BFCBA}" srcOrd="1" destOrd="0" presId="urn:microsoft.com/office/officeart/2009/3/layout/HorizontalOrganizationChart"/>
    <dgm:cxn modelId="{47E9F450-49A4-436E-8B77-79E2D3274D38}" type="presParOf" srcId="{3292EC4E-A551-42F4-BE5F-7FC63603CE5E}" destId="{FD3B46F8-E45C-4875-B35F-65D91467BFA4}" srcOrd="1" destOrd="0" presId="urn:microsoft.com/office/officeart/2009/3/layout/HorizontalOrganizationChart"/>
    <dgm:cxn modelId="{4BB08499-797B-40FD-B7BA-9298D6685968}" type="presParOf" srcId="{FD3B46F8-E45C-4875-B35F-65D91467BFA4}" destId="{75405988-4610-47E6-ABDA-FE379ABB053F}" srcOrd="0" destOrd="0" presId="urn:microsoft.com/office/officeart/2009/3/layout/HorizontalOrganizationChart"/>
    <dgm:cxn modelId="{25D8DF72-F24C-4BD0-A1F7-3A3AA0AC3DDF}" type="presParOf" srcId="{FD3B46F8-E45C-4875-B35F-65D91467BFA4}" destId="{3F9257E5-2EE1-434A-BD7B-D3DDA79D4482}" srcOrd="1" destOrd="0" presId="urn:microsoft.com/office/officeart/2009/3/layout/HorizontalOrganizationChart"/>
    <dgm:cxn modelId="{2C6805F5-DACB-4395-AFBD-3463A05D9DC3}" type="presParOf" srcId="{3F9257E5-2EE1-434A-BD7B-D3DDA79D4482}" destId="{84919313-2A89-4917-AE40-CED7AF3D213E}" srcOrd="0" destOrd="0" presId="urn:microsoft.com/office/officeart/2009/3/layout/HorizontalOrganizationChart"/>
    <dgm:cxn modelId="{EA9D644F-0EA0-4308-AACA-085C40555F79}" type="presParOf" srcId="{84919313-2A89-4917-AE40-CED7AF3D213E}" destId="{CB1818AD-EED0-4483-A7AD-9C23741596B5}" srcOrd="0" destOrd="0" presId="urn:microsoft.com/office/officeart/2009/3/layout/HorizontalOrganizationChart"/>
    <dgm:cxn modelId="{26D1887D-CBC5-41CD-A370-1F6AA7603128}" type="presParOf" srcId="{84919313-2A89-4917-AE40-CED7AF3D213E}" destId="{3702B40D-AF24-430A-92EE-48A8E7B8E2C2}" srcOrd="1" destOrd="0" presId="urn:microsoft.com/office/officeart/2009/3/layout/HorizontalOrganizationChart"/>
    <dgm:cxn modelId="{88D806AE-0508-44E4-9D18-7B438C279400}" type="presParOf" srcId="{3F9257E5-2EE1-434A-BD7B-D3DDA79D4482}" destId="{C94CC2E0-747C-4C44-B55C-8C07DF5C7522}" srcOrd="1" destOrd="0" presId="urn:microsoft.com/office/officeart/2009/3/layout/HorizontalOrganizationChart"/>
    <dgm:cxn modelId="{A81844B5-E7E4-4FDF-B087-B88AAEE8C329}" type="presParOf" srcId="{3F9257E5-2EE1-434A-BD7B-D3DDA79D4482}" destId="{23EB4406-3B14-4B55-B9F6-CBF46AFCEA9C}" srcOrd="2" destOrd="0" presId="urn:microsoft.com/office/officeart/2009/3/layout/HorizontalOrganizationChart"/>
    <dgm:cxn modelId="{620F1F70-F722-4A5C-8892-D254ADBDF67A}" type="presParOf" srcId="{FD3B46F8-E45C-4875-B35F-65D91467BFA4}" destId="{D430409A-D77A-4AD7-A3A9-B1941DB66DDF}" srcOrd="2" destOrd="0" presId="urn:microsoft.com/office/officeart/2009/3/layout/HorizontalOrganizationChart"/>
    <dgm:cxn modelId="{0600BE95-6AA3-46F5-88C2-90BEB49FD687}" type="presParOf" srcId="{FD3B46F8-E45C-4875-B35F-65D91467BFA4}" destId="{0ECE3FD0-06DD-40D0-8F31-27815304BDD4}" srcOrd="3" destOrd="0" presId="urn:microsoft.com/office/officeart/2009/3/layout/HorizontalOrganizationChart"/>
    <dgm:cxn modelId="{2616BCC8-A3FE-4F42-ACFD-0AFD146B1227}" type="presParOf" srcId="{0ECE3FD0-06DD-40D0-8F31-27815304BDD4}" destId="{ABC3C9F2-1AF1-4664-B338-C5DCAC4765A7}" srcOrd="0" destOrd="0" presId="urn:microsoft.com/office/officeart/2009/3/layout/HorizontalOrganizationChart"/>
    <dgm:cxn modelId="{01047267-64CC-44FB-959A-B614B1036C07}" type="presParOf" srcId="{ABC3C9F2-1AF1-4664-B338-C5DCAC4765A7}" destId="{A5230D46-B6D8-466C-834F-DF920626D2C3}" srcOrd="0" destOrd="0" presId="urn:microsoft.com/office/officeart/2009/3/layout/HorizontalOrganizationChart"/>
    <dgm:cxn modelId="{1C5E3603-759B-48A2-88DC-A8EABE7577BA}" type="presParOf" srcId="{ABC3C9F2-1AF1-4664-B338-C5DCAC4765A7}" destId="{FB735B8C-59B1-49F0-B696-38D8931B3E6B}" srcOrd="1" destOrd="0" presId="urn:microsoft.com/office/officeart/2009/3/layout/HorizontalOrganizationChart"/>
    <dgm:cxn modelId="{179E23DE-364E-4712-950F-50CA6D504DE2}" type="presParOf" srcId="{0ECE3FD0-06DD-40D0-8F31-27815304BDD4}" destId="{7BA64E8E-5657-4860-807C-50A91CE163E0}" srcOrd="1" destOrd="0" presId="urn:microsoft.com/office/officeart/2009/3/layout/HorizontalOrganizationChart"/>
    <dgm:cxn modelId="{38457851-5924-4406-BD9F-361DE916CA38}" type="presParOf" srcId="{0ECE3FD0-06DD-40D0-8F31-27815304BDD4}" destId="{F48FF6A2-B36A-4315-8DAC-0AC8EC686074}" srcOrd="2" destOrd="0" presId="urn:microsoft.com/office/officeart/2009/3/layout/HorizontalOrganizationChart"/>
    <dgm:cxn modelId="{747D16F1-1C27-4692-AD14-FF7819990118}" type="presParOf" srcId="{FD3B46F8-E45C-4875-B35F-65D91467BFA4}" destId="{7E3719F4-B040-431D-A338-7C8A5D05801D}" srcOrd="4" destOrd="0" presId="urn:microsoft.com/office/officeart/2009/3/layout/HorizontalOrganizationChart"/>
    <dgm:cxn modelId="{29285B5C-089A-43C6-8AF3-FDF3D38003D5}" type="presParOf" srcId="{FD3B46F8-E45C-4875-B35F-65D91467BFA4}" destId="{73BD5142-71D4-410C-8FD2-7F95A1656865}" srcOrd="5" destOrd="0" presId="urn:microsoft.com/office/officeart/2009/3/layout/HorizontalOrganizationChart"/>
    <dgm:cxn modelId="{23AAD81A-3F7D-402E-8938-ED7C58188149}" type="presParOf" srcId="{73BD5142-71D4-410C-8FD2-7F95A1656865}" destId="{7E910280-AF02-468D-A701-0AAF8B52A258}" srcOrd="0" destOrd="0" presId="urn:microsoft.com/office/officeart/2009/3/layout/HorizontalOrganizationChart"/>
    <dgm:cxn modelId="{9AAE48C4-E51F-4EFB-8DB3-7E0CADD32E27}" type="presParOf" srcId="{7E910280-AF02-468D-A701-0AAF8B52A258}" destId="{038E55D9-5F97-429D-B3F7-148C6C9A9FD0}" srcOrd="0" destOrd="0" presId="urn:microsoft.com/office/officeart/2009/3/layout/HorizontalOrganizationChart"/>
    <dgm:cxn modelId="{B3D1DB51-B1A0-43B1-8012-D9F8FC7F1D6B}" type="presParOf" srcId="{7E910280-AF02-468D-A701-0AAF8B52A258}" destId="{64C2492C-9A48-4D58-8853-819E508C21E0}" srcOrd="1" destOrd="0" presId="urn:microsoft.com/office/officeart/2009/3/layout/HorizontalOrganizationChart"/>
    <dgm:cxn modelId="{7DC1D62D-0740-4940-96D2-E7175EDD09F5}" type="presParOf" srcId="{73BD5142-71D4-410C-8FD2-7F95A1656865}" destId="{9E9EBD0B-6B23-49C4-B187-D7CC0F258943}" srcOrd="1" destOrd="0" presId="urn:microsoft.com/office/officeart/2009/3/layout/HorizontalOrganizationChart"/>
    <dgm:cxn modelId="{9699C128-2C7A-44A4-8FB3-BB7AC3A0271A}" type="presParOf" srcId="{73BD5142-71D4-410C-8FD2-7F95A1656865}" destId="{09358715-2018-44C7-BA98-9B21A6A36201}" srcOrd="2" destOrd="0" presId="urn:microsoft.com/office/officeart/2009/3/layout/HorizontalOrganizationChart"/>
    <dgm:cxn modelId="{BB5A357C-3F1D-44A4-9773-98C374C8F839}" type="presParOf" srcId="{3292EC4E-A551-42F4-BE5F-7FC63603CE5E}" destId="{62ED51CF-7192-4861-8940-B4802DBFE55E}" srcOrd="2" destOrd="0" presId="urn:microsoft.com/office/officeart/2009/3/layout/HorizontalOrganizationChart"/>
    <dgm:cxn modelId="{4B4D7504-D7A7-4C59-BB71-01395050A4CE}" type="presParOf" srcId="{CB82C82D-8502-48F4-A25C-97679DFE8712}" destId="{ECD5BCA6-F4A6-46A9-A03B-91ED5A26DE32}" srcOrd="2" destOrd="0" presId="urn:microsoft.com/office/officeart/2009/3/layout/HorizontalOrganizationChart"/>
    <dgm:cxn modelId="{52119792-D99F-492E-AB51-C4ABF481E11A}" type="presParOf" srcId="{AD79B44E-D904-4A9E-975E-EAB9D5AB9795}" destId="{6551F951-A117-4B4D-A0A3-EA96FE6F0532}" srcOrd="2" destOrd="0" presId="urn:microsoft.com/office/officeart/2009/3/layout/HorizontalOrganizationChart"/>
    <dgm:cxn modelId="{912ECA31-0A06-469F-8147-5F62EA800E98}" type="presParOf" srcId="{AD79B44E-D904-4A9E-975E-EAB9D5AB9795}" destId="{AE45D059-F894-4550-8BAB-6B0E25A80AE7}" srcOrd="3" destOrd="0" presId="urn:microsoft.com/office/officeart/2009/3/layout/HorizontalOrganizationChart"/>
    <dgm:cxn modelId="{7E45E5C9-8540-46DB-9062-9A66C798A16C}" type="presParOf" srcId="{AE45D059-F894-4550-8BAB-6B0E25A80AE7}" destId="{261384FC-2C3C-4696-BEEC-C983B4669977}" srcOrd="0" destOrd="0" presId="urn:microsoft.com/office/officeart/2009/3/layout/HorizontalOrganizationChart"/>
    <dgm:cxn modelId="{FFD371A3-E331-422C-995A-59964229025B}" type="presParOf" srcId="{261384FC-2C3C-4696-BEEC-C983B4669977}" destId="{852C6526-3D5B-41D2-828D-FDB96F96988A}" srcOrd="0" destOrd="0" presId="urn:microsoft.com/office/officeart/2009/3/layout/HorizontalOrganizationChart"/>
    <dgm:cxn modelId="{9EB36B9F-5CF3-4BCB-9FF6-7961B10C2F92}" type="presParOf" srcId="{261384FC-2C3C-4696-BEEC-C983B4669977}" destId="{18F022E8-9E6C-4F86-AE86-5A9484E40EE3}" srcOrd="1" destOrd="0" presId="urn:microsoft.com/office/officeart/2009/3/layout/HorizontalOrganizationChart"/>
    <dgm:cxn modelId="{BB8D5C28-EBFD-4DAC-A2BD-5EE579833534}" type="presParOf" srcId="{AE45D059-F894-4550-8BAB-6B0E25A80AE7}" destId="{4BD47411-059F-4819-9D66-30C6B62708BA}" srcOrd="1" destOrd="0" presId="urn:microsoft.com/office/officeart/2009/3/layout/HorizontalOrganizationChart"/>
    <dgm:cxn modelId="{815D4EE0-2266-41F9-A0F1-FB8D8422A363}" type="presParOf" srcId="{4BD47411-059F-4819-9D66-30C6B62708BA}" destId="{962405D3-91DD-4F3E-A8A3-F68A16512255}" srcOrd="0" destOrd="0" presId="urn:microsoft.com/office/officeart/2009/3/layout/HorizontalOrganizationChart"/>
    <dgm:cxn modelId="{7C941317-A95D-46A7-BF0E-1CB6037A98AA}" type="presParOf" srcId="{4BD47411-059F-4819-9D66-30C6B62708BA}" destId="{D13D967D-CBB6-4EB7-A7D1-D576C85E0860}" srcOrd="1" destOrd="0" presId="urn:microsoft.com/office/officeart/2009/3/layout/HorizontalOrganizationChart"/>
    <dgm:cxn modelId="{BA291DF9-D216-4149-8D83-D9C6AFD394CC}" type="presParOf" srcId="{D13D967D-CBB6-4EB7-A7D1-D576C85E0860}" destId="{0929A769-991B-4B97-AB63-71DAE0171507}" srcOrd="0" destOrd="0" presId="urn:microsoft.com/office/officeart/2009/3/layout/HorizontalOrganizationChart"/>
    <dgm:cxn modelId="{BF5CFEA7-4F9A-4394-9AD7-66D84F731D4C}" type="presParOf" srcId="{0929A769-991B-4B97-AB63-71DAE0171507}" destId="{CA5CC0E7-9CC1-44DA-BE0A-F74F96CE0F73}" srcOrd="0" destOrd="0" presId="urn:microsoft.com/office/officeart/2009/3/layout/HorizontalOrganizationChart"/>
    <dgm:cxn modelId="{9433520D-376D-4616-BC30-6FB976AAE7F7}" type="presParOf" srcId="{0929A769-991B-4B97-AB63-71DAE0171507}" destId="{9BE5CC48-57E2-424C-96DE-9BB33CE43D31}" srcOrd="1" destOrd="0" presId="urn:microsoft.com/office/officeart/2009/3/layout/HorizontalOrganizationChart"/>
    <dgm:cxn modelId="{44C68D0D-865A-405C-85C6-E21C3A5A262E}" type="presParOf" srcId="{D13D967D-CBB6-4EB7-A7D1-D576C85E0860}" destId="{2C273F89-F66D-404E-A8F9-558A04FEFE29}" srcOrd="1" destOrd="0" presId="urn:microsoft.com/office/officeart/2009/3/layout/HorizontalOrganizationChart"/>
    <dgm:cxn modelId="{A447A08D-3A00-47A9-9D80-0EE849A5180A}" type="presParOf" srcId="{D13D967D-CBB6-4EB7-A7D1-D576C85E0860}" destId="{2F120DA1-3A47-460E-AD32-8CAED2B24DC7}" srcOrd="2" destOrd="0" presId="urn:microsoft.com/office/officeart/2009/3/layout/HorizontalOrganizationChart"/>
    <dgm:cxn modelId="{110A2F84-62C3-44BA-9A3A-0E4433E53F1D}" type="presParOf" srcId="{AE45D059-F894-4550-8BAB-6B0E25A80AE7}" destId="{D13FE368-6043-4834-B8AB-2E6C36D8BB57}" srcOrd="2" destOrd="0" presId="urn:microsoft.com/office/officeart/2009/3/layout/HorizontalOrganizationChart"/>
    <dgm:cxn modelId="{4F64127D-6DC5-43D3-AB01-F3E489ED2BB6}" type="presParOf" srcId="{BE663EC5-2C97-45AA-BF46-A0CDF896F71B}" destId="{F5763B42-6198-4E71-88B6-007C52B909B5}" srcOrd="2" destOrd="0" presId="urn:microsoft.com/office/officeart/2009/3/layout/HorizontalOrganizationChart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51AE51-0B81-49FA-99DF-5EB7AE57A44C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6395A4C0-73F6-4BD7-BE4E-BEC4D091933B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2000" b="1" i="0" u="none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第二节 绩效沟通</a:t>
          </a:r>
        </a:p>
      </dgm:t>
    </dgm:pt>
    <dgm:pt modelId="{DA14E7CA-531C-4F12-AA41-78658A079D4C}" type="parTrans" cxnId="{3462F839-2CD1-41FF-AE73-DFCA69B93CE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97E25E7-4400-4F10-9D76-1F92A6037CFB}" type="sibTrans" cxnId="{3462F839-2CD1-41FF-AE73-DFCA69B93CE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7DB6112-FC08-417E-8D90-08EE3A6DBA5A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原则</a:t>
          </a:r>
          <a:endParaRPr lang="zh-CN" altLang="en-US" sz="20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756113F5-CCBD-4582-A0C4-55D929F9D022}" type="parTrans" cxnId="{8E27B8E8-F895-45D1-A523-3C0C92931A6A}">
      <dgm:prSet/>
      <dgm:spPr/>
      <dgm:t>
        <a:bodyPr/>
        <a:lstStyle/>
        <a:p>
          <a:endParaRPr lang="zh-CN" altLang="en-US"/>
        </a:p>
      </dgm:t>
    </dgm:pt>
    <dgm:pt modelId="{848CFEC3-3E38-4982-B366-67975E0E79B9}" type="sibTrans" cxnId="{8E27B8E8-F895-45D1-A523-3C0C92931A6A}">
      <dgm:prSet/>
      <dgm:spPr/>
      <dgm:t>
        <a:bodyPr/>
        <a:lstStyle/>
        <a:p>
          <a:endParaRPr lang="zh-CN" altLang="en-US"/>
        </a:p>
      </dgm:t>
    </dgm:pt>
    <dgm:pt modelId="{048433FD-C843-4365-8AC0-C8072B47E022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沟通应该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真诚</a:t>
          </a:r>
          <a:endParaRPr lang="zh-CN" altLang="en-US" sz="1800" b="1" i="0" u="none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41BC37B6-80DA-48C8-9BDE-0AF5117598E2}" type="parTrans" cxnId="{97B9EE33-84AF-4A02-B17D-692E97EB44E3}">
      <dgm:prSet/>
      <dgm:spPr/>
      <dgm:t>
        <a:bodyPr/>
        <a:lstStyle/>
        <a:p>
          <a:endParaRPr lang="zh-CN" altLang="en-US"/>
        </a:p>
      </dgm:t>
    </dgm:pt>
    <dgm:pt modelId="{DABE04DE-0A01-424A-98FE-9FDF091136E1}" type="sibTrans" cxnId="{97B9EE33-84AF-4A02-B17D-692E97EB44E3}">
      <dgm:prSet/>
      <dgm:spPr/>
      <dgm:t>
        <a:bodyPr/>
        <a:lstStyle/>
        <a:p>
          <a:endParaRPr lang="zh-CN" altLang="en-US"/>
        </a:p>
      </dgm:t>
    </dgm:pt>
    <dgm:pt modelId="{AA8924FD-8232-4B6B-97F7-D95B011C1AD8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20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方式</a:t>
          </a:r>
          <a:endParaRPr lang="zh-CN" altLang="en-US" sz="20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63B7BEA4-EF7F-4DB8-9770-1E4AE07F23B4}" type="parTrans" cxnId="{74E423BB-1209-4769-893B-3E75AD037CD2}">
      <dgm:prSet/>
      <dgm:spPr/>
      <dgm:t>
        <a:bodyPr/>
        <a:lstStyle/>
        <a:p>
          <a:endParaRPr lang="zh-CN" altLang="en-US"/>
        </a:p>
      </dgm:t>
    </dgm:pt>
    <dgm:pt modelId="{0A160C97-87EC-4C45-AC98-7F7C82ECBD15}" type="sibTrans" cxnId="{74E423BB-1209-4769-893B-3E75AD037CD2}">
      <dgm:prSet/>
      <dgm:spPr/>
      <dgm:t>
        <a:bodyPr/>
        <a:lstStyle/>
        <a:p>
          <a:endParaRPr lang="zh-CN" altLang="en-US"/>
        </a:p>
      </dgm:t>
    </dgm:pt>
    <dgm:pt modelId="{5CA08D61-AECD-4478-BF33-8CCEEF74140C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正式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沟通与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非正式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沟通</a:t>
          </a:r>
          <a:endParaRPr lang="zh-CN" altLang="en-US" sz="1800" b="1" i="0" u="none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51B9D9DC-3A34-484A-9036-0B619DAACD19}" type="parTrans" cxnId="{C8ED3CB9-1ED3-4E19-A8C7-4E9737736484}">
      <dgm:prSet/>
      <dgm:spPr/>
      <dgm:t>
        <a:bodyPr/>
        <a:lstStyle/>
        <a:p>
          <a:endParaRPr lang="zh-CN" altLang="en-US"/>
        </a:p>
      </dgm:t>
    </dgm:pt>
    <dgm:pt modelId="{3BF47E47-4E36-48E4-874E-1DA299017EE2}" type="sibTrans" cxnId="{C8ED3CB9-1ED3-4E19-A8C7-4E9737736484}">
      <dgm:prSet/>
      <dgm:spPr/>
      <dgm:t>
        <a:bodyPr/>
        <a:lstStyle/>
        <a:p>
          <a:endParaRPr lang="zh-CN" altLang="en-US"/>
        </a:p>
      </dgm:t>
    </dgm:pt>
    <dgm:pt modelId="{D08C8886-B544-47E2-8AFD-42C61A6CE786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内容</a:t>
          </a:r>
          <a:endParaRPr lang="zh-CN" altLang="en-US" sz="20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9A43EE18-2010-4668-BB98-518E0910F5CA}" type="parTrans" cxnId="{A9EF6BCC-1E52-4283-80D3-10186F1BCEAC}">
      <dgm:prSet/>
      <dgm:spPr/>
      <dgm:t>
        <a:bodyPr/>
        <a:lstStyle/>
        <a:p>
          <a:endParaRPr lang="zh-CN" altLang="en-US"/>
        </a:p>
      </dgm:t>
    </dgm:pt>
    <dgm:pt modelId="{4DB7EF18-2C8F-4DF2-9946-52C2F559E0AD}" type="sibTrans" cxnId="{A9EF6BCC-1E52-4283-80D3-10186F1BCEAC}">
      <dgm:prSet/>
      <dgm:spPr/>
      <dgm:t>
        <a:bodyPr/>
        <a:lstStyle/>
        <a:p>
          <a:endParaRPr lang="zh-CN" altLang="en-US"/>
        </a:p>
      </dgm:t>
    </dgm:pt>
    <dgm:pt modelId="{D166391B-3AC7-4666-8F3E-51425F51E4E7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工作</a:t>
          </a:r>
          <a:r>
            <a:rPr lang="zh-CN" altLang="en-US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目标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zh-CN" altLang="en-US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任务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、工作</a:t>
          </a:r>
          <a:r>
            <a:rPr lang="zh-CN" altLang="en-US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评估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zh-CN" altLang="en-US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要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求与期望</a:t>
          </a:r>
          <a:endParaRPr lang="zh-CN" altLang="en-US" sz="1800" b="1" i="0" u="none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0AA41F28-BB11-4587-914F-C66EF5BF28F2}" type="parTrans" cxnId="{A65B1F9F-A1E9-41E9-A1D0-845D669ED06C}">
      <dgm:prSet/>
      <dgm:spPr/>
      <dgm:t>
        <a:bodyPr/>
        <a:lstStyle/>
        <a:p>
          <a:endParaRPr lang="zh-CN" altLang="en-US"/>
        </a:p>
      </dgm:t>
    </dgm:pt>
    <dgm:pt modelId="{0CCCD9C5-251A-4408-8B02-95A9BB4F21C2}" type="sibTrans" cxnId="{A65B1F9F-A1E9-41E9-A1D0-845D669ED06C}">
      <dgm:prSet/>
      <dgm:spPr/>
      <dgm:t>
        <a:bodyPr/>
        <a:lstStyle/>
        <a:p>
          <a:endParaRPr lang="zh-CN" altLang="en-US"/>
        </a:p>
      </dgm:t>
    </dgm:pt>
    <dgm:pt modelId="{66FEECBD-6D40-483C-BEF8-48AC7816D040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技巧</a:t>
          </a:r>
          <a:endParaRPr lang="zh-CN" altLang="en-US" sz="20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CC8F171E-13B1-47DD-9690-306BDE05F12D}" type="parTrans" cxnId="{7936388B-0AFA-438D-AF0C-583F0F7CC8E0}">
      <dgm:prSet/>
      <dgm:spPr/>
      <dgm:t>
        <a:bodyPr/>
        <a:lstStyle/>
        <a:p>
          <a:endParaRPr lang="zh-CN" altLang="en-US"/>
        </a:p>
      </dgm:t>
    </dgm:pt>
    <dgm:pt modelId="{E76FCDAB-290D-44AC-9CEF-DCC732F22B54}" type="sibTrans" cxnId="{7936388B-0AFA-438D-AF0C-583F0F7CC8E0}">
      <dgm:prSet/>
      <dgm:spPr/>
      <dgm:t>
        <a:bodyPr/>
        <a:lstStyle/>
        <a:p>
          <a:endParaRPr lang="zh-CN" altLang="en-US"/>
        </a:p>
      </dgm:t>
    </dgm:pt>
    <dgm:pt modelId="{EF083013-AB77-4CEB-A46D-9994665D2989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倾听技术、反馈技巧</a:t>
          </a:r>
          <a:endParaRPr lang="zh-CN" altLang="en-US" sz="1800" b="0" i="0" u="none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7F60C433-97DF-4BE1-A169-57BA083412BB}" type="parTrans" cxnId="{E6F36CFD-CC16-47EC-B01A-137974B20DF7}">
      <dgm:prSet/>
      <dgm:spPr/>
      <dgm:t>
        <a:bodyPr/>
        <a:lstStyle/>
        <a:p>
          <a:endParaRPr lang="zh-CN" altLang="en-US"/>
        </a:p>
      </dgm:t>
    </dgm:pt>
    <dgm:pt modelId="{7568331B-AC40-4C13-A69C-E2F52E31A904}" type="sibTrans" cxnId="{E6F36CFD-CC16-47EC-B01A-137974B20DF7}">
      <dgm:prSet/>
      <dgm:spPr/>
      <dgm:t>
        <a:bodyPr/>
        <a:lstStyle/>
        <a:p>
          <a:endParaRPr lang="zh-CN" altLang="en-US"/>
        </a:p>
      </dgm:t>
    </dgm:pt>
    <dgm:pt modelId="{D78A003C-602F-4A03-BBEB-0FAA19A375DA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沟通应该具有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针对性</a:t>
          </a:r>
          <a:endParaRPr lang="zh-CN" altLang="en-US" sz="1800" b="1" i="0" u="none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07FC374E-AB80-4A64-A120-2D988B420430}" type="parTrans" cxnId="{F058C118-C605-4BF0-A606-7A005AED5AAA}">
      <dgm:prSet/>
      <dgm:spPr/>
      <dgm:t>
        <a:bodyPr/>
        <a:lstStyle/>
        <a:p>
          <a:endParaRPr lang="zh-CN" altLang="en-US"/>
        </a:p>
      </dgm:t>
    </dgm:pt>
    <dgm:pt modelId="{C637A2F4-BD40-4B7F-BFA7-159FEB17BFCA}" type="sibTrans" cxnId="{F058C118-C605-4BF0-A606-7A005AED5AAA}">
      <dgm:prSet/>
      <dgm:spPr/>
      <dgm:t>
        <a:bodyPr/>
        <a:lstStyle/>
        <a:p>
          <a:endParaRPr lang="zh-CN" altLang="en-US"/>
        </a:p>
      </dgm:t>
    </dgm:pt>
    <dgm:pt modelId="{55BD5A55-A438-4C20-98F0-F01EB15A29B4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沟通应该具有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建设性</a:t>
          </a:r>
          <a:endParaRPr lang="zh-CN" altLang="en-US" sz="1800" b="1" i="0" u="none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217CC507-B1E9-4625-9E8B-4DAEC0F728B9}" type="parTrans" cxnId="{82668909-DF65-4E05-8901-F94D22C5CD81}">
      <dgm:prSet/>
      <dgm:spPr/>
      <dgm:t>
        <a:bodyPr/>
        <a:lstStyle/>
        <a:p>
          <a:endParaRPr lang="zh-CN" altLang="en-US"/>
        </a:p>
      </dgm:t>
    </dgm:pt>
    <dgm:pt modelId="{EC9E7361-CF0B-4ED2-ADBA-44D284036C6A}" type="sibTrans" cxnId="{82668909-DF65-4E05-8901-F94D22C5CD81}">
      <dgm:prSet/>
      <dgm:spPr/>
      <dgm:t>
        <a:bodyPr/>
        <a:lstStyle/>
        <a:p>
          <a:endParaRPr lang="zh-CN" altLang="en-US"/>
        </a:p>
      </dgm:t>
    </dgm:pt>
    <dgm:pt modelId="{06DA486F-B2AF-4710-84A3-9102155879B8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沟通应该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及时</a:t>
          </a:r>
          <a:endParaRPr lang="zh-CN" altLang="en-US" sz="1800" b="1" i="0" u="none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BC4D044F-68C2-4ABA-987E-079EF334AA51}" type="parTrans" cxnId="{0B2E7D14-1543-40EE-BEC9-A041A530F75A}">
      <dgm:prSet/>
      <dgm:spPr/>
      <dgm:t>
        <a:bodyPr/>
        <a:lstStyle/>
        <a:p>
          <a:endParaRPr lang="zh-CN" altLang="en-US"/>
        </a:p>
      </dgm:t>
    </dgm:pt>
    <dgm:pt modelId="{7BB903F3-A30E-4FC3-B3DE-C16D94F61BB4}" type="sibTrans" cxnId="{0B2E7D14-1543-40EE-BEC9-A041A530F75A}">
      <dgm:prSet/>
      <dgm:spPr/>
      <dgm:t>
        <a:bodyPr/>
        <a:lstStyle/>
        <a:p>
          <a:endParaRPr lang="zh-CN" altLang="en-US"/>
        </a:p>
      </dgm:t>
    </dgm:pt>
    <dgm:pt modelId="{96F42759-0E2E-45E8-A318-967DCEF3E582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沟通应该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定期</a:t>
          </a:r>
          <a:endParaRPr lang="zh-CN" altLang="en-US" sz="1800" b="1" i="0" u="none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4550E82B-9ED7-4DB7-89F1-D6FE7EA72E81}" type="parTrans" cxnId="{9060A4AB-DE90-4B68-A241-9604F106517A}">
      <dgm:prSet/>
      <dgm:spPr/>
      <dgm:t>
        <a:bodyPr/>
        <a:lstStyle/>
        <a:p>
          <a:endParaRPr lang="zh-CN" altLang="en-US"/>
        </a:p>
      </dgm:t>
    </dgm:pt>
    <dgm:pt modelId="{ED2EAC46-6C21-4BBB-AFAD-DE8ACF3AE559}" type="sibTrans" cxnId="{9060A4AB-DE90-4B68-A241-9604F106517A}">
      <dgm:prSet/>
      <dgm:spPr/>
      <dgm:t>
        <a:bodyPr/>
        <a:lstStyle/>
        <a:p>
          <a:endParaRPr lang="zh-CN" altLang="en-US"/>
        </a:p>
      </dgm:t>
    </dgm:pt>
    <dgm:pt modelId="{31455B73-3540-4A97-9584-D0B09FEBE639}" type="pres">
      <dgm:prSet presAssocID="{BB51AE51-0B81-49FA-99DF-5EB7AE57A44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E663EC5-2C97-45AA-BF46-A0CDF896F71B}" type="pres">
      <dgm:prSet presAssocID="{6395A4C0-73F6-4BD7-BE4E-BEC4D091933B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4CEC310-154B-4E75-AA3D-3E5D6E5A3348}" type="pres">
      <dgm:prSet presAssocID="{6395A4C0-73F6-4BD7-BE4E-BEC4D091933B}" presName="rootComposite1" presStyleCnt="0"/>
      <dgm:spPr/>
      <dgm:t>
        <a:bodyPr/>
        <a:lstStyle/>
        <a:p>
          <a:endParaRPr lang="zh-CN" altLang="en-US"/>
        </a:p>
      </dgm:t>
    </dgm:pt>
    <dgm:pt modelId="{3B461DA5-C5AD-473B-BE1D-C48025597C37}" type="pres">
      <dgm:prSet presAssocID="{6395A4C0-73F6-4BD7-BE4E-BEC4D091933B}" presName="rootText1" presStyleLbl="node0" presStyleIdx="0" presStyleCnt="1" custScaleX="137995" custScaleY="20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71EA66-D47B-4263-8A24-67B6A9469AD0}" type="pres">
      <dgm:prSet presAssocID="{6395A4C0-73F6-4BD7-BE4E-BEC4D091933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AD79B44E-D904-4A9E-975E-EAB9D5AB9795}" type="pres">
      <dgm:prSet presAssocID="{6395A4C0-73F6-4BD7-BE4E-BEC4D091933B}" presName="hierChild2" presStyleCnt="0"/>
      <dgm:spPr/>
      <dgm:t>
        <a:bodyPr/>
        <a:lstStyle/>
        <a:p>
          <a:endParaRPr lang="zh-CN" altLang="en-US"/>
        </a:p>
      </dgm:t>
    </dgm:pt>
    <dgm:pt modelId="{BCD03526-C259-452B-9078-699CC1132088}" type="pres">
      <dgm:prSet presAssocID="{756113F5-CCBD-4582-A0C4-55D929F9D022}" presName="Name64" presStyleLbl="parChTrans1D2" presStyleIdx="0" presStyleCnt="4"/>
      <dgm:spPr/>
      <dgm:t>
        <a:bodyPr/>
        <a:lstStyle/>
        <a:p>
          <a:endParaRPr lang="zh-CN" altLang="en-US"/>
        </a:p>
      </dgm:t>
    </dgm:pt>
    <dgm:pt modelId="{769BBFA5-8228-443A-8465-F40958C4AE69}" type="pres">
      <dgm:prSet presAssocID="{B7DB6112-FC08-417E-8D90-08EE3A6DBA5A}" presName="hierRoot2" presStyleCnt="0">
        <dgm:presLayoutVars>
          <dgm:hierBranch val="init"/>
        </dgm:presLayoutVars>
      </dgm:prSet>
      <dgm:spPr/>
    </dgm:pt>
    <dgm:pt modelId="{33EC103F-1DCB-4697-A84A-45553110BC47}" type="pres">
      <dgm:prSet presAssocID="{B7DB6112-FC08-417E-8D90-08EE3A6DBA5A}" presName="rootComposite" presStyleCnt="0"/>
      <dgm:spPr/>
    </dgm:pt>
    <dgm:pt modelId="{C039E48D-039E-4643-911E-EC9121105964}" type="pres">
      <dgm:prSet presAssocID="{B7DB6112-FC08-417E-8D90-08EE3A6DBA5A}" presName="rootText" presStyleLbl="node2" presStyleIdx="0" presStyleCnt="4" custScaleX="225412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5CF58F-3B18-4C1F-B3FF-235E3B8751DE}" type="pres">
      <dgm:prSet presAssocID="{B7DB6112-FC08-417E-8D90-08EE3A6DBA5A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A1B5F4A9-BF1D-46EF-A30E-C00AF355FD14}" type="pres">
      <dgm:prSet presAssocID="{B7DB6112-FC08-417E-8D90-08EE3A6DBA5A}" presName="hierChild4" presStyleCnt="0"/>
      <dgm:spPr/>
    </dgm:pt>
    <dgm:pt modelId="{9B5A6305-E94D-4EB5-9A20-911D2BD54C01}" type="pres">
      <dgm:prSet presAssocID="{41BC37B6-80DA-48C8-9BDE-0AF5117598E2}" presName="Name64" presStyleLbl="parChTrans1D3" presStyleIdx="0" presStyleCnt="8"/>
      <dgm:spPr/>
      <dgm:t>
        <a:bodyPr/>
        <a:lstStyle/>
        <a:p>
          <a:endParaRPr lang="zh-CN" altLang="en-US"/>
        </a:p>
      </dgm:t>
    </dgm:pt>
    <dgm:pt modelId="{CCAF22FB-BFE7-4DBB-A706-8D8A5BB99C20}" type="pres">
      <dgm:prSet presAssocID="{048433FD-C843-4365-8AC0-C8072B47E022}" presName="hierRoot2" presStyleCnt="0">
        <dgm:presLayoutVars>
          <dgm:hierBranch val="init"/>
        </dgm:presLayoutVars>
      </dgm:prSet>
      <dgm:spPr/>
    </dgm:pt>
    <dgm:pt modelId="{E30A126F-C199-4FAA-9629-A2EAC74518F5}" type="pres">
      <dgm:prSet presAssocID="{048433FD-C843-4365-8AC0-C8072B47E022}" presName="rootComposite" presStyleCnt="0"/>
      <dgm:spPr/>
    </dgm:pt>
    <dgm:pt modelId="{C9C83E26-BBEC-4F29-9D8C-50623724E690}" type="pres">
      <dgm:prSet presAssocID="{048433FD-C843-4365-8AC0-C8072B47E022}" presName="rootText" presStyleLbl="node3" presStyleIdx="0" presStyleCnt="8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6FA2DBC-C96C-4949-8BD7-06B1187CD5E6}" type="pres">
      <dgm:prSet presAssocID="{048433FD-C843-4365-8AC0-C8072B47E022}" presName="rootConnector" presStyleLbl="node3" presStyleIdx="0" presStyleCnt="8"/>
      <dgm:spPr/>
      <dgm:t>
        <a:bodyPr/>
        <a:lstStyle/>
        <a:p>
          <a:endParaRPr lang="zh-CN" altLang="en-US"/>
        </a:p>
      </dgm:t>
    </dgm:pt>
    <dgm:pt modelId="{198C7D95-6B9D-4C05-AC84-4348D1879AD9}" type="pres">
      <dgm:prSet presAssocID="{048433FD-C843-4365-8AC0-C8072B47E022}" presName="hierChild4" presStyleCnt="0"/>
      <dgm:spPr/>
    </dgm:pt>
    <dgm:pt modelId="{EB115AAC-4013-4F77-9A5F-373ED82148DC}" type="pres">
      <dgm:prSet presAssocID="{048433FD-C843-4365-8AC0-C8072B47E022}" presName="hierChild5" presStyleCnt="0"/>
      <dgm:spPr/>
    </dgm:pt>
    <dgm:pt modelId="{55162981-581A-4438-B86A-63F62B3A942A}" type="pres">
      <dgm:prSet presAssocID="{07FC374E-AB80-4A64-A120-2D988B420430}" presName="Name64" presStyleLbl="parChTrans1D3" presStyleIdx="1" presStyleCnt="8"/>
      <dgm:spPr/>
      <dgm:t>
        <a:bodyPr/>
        <a:lstStyle/>
        <a:p>
          <a:endParaRPr lang="zh-CN" altLang="en-US"/>
        </a:p>
      </dgm:t>
    </dgm:pt>
    <dgm:pt modelId="{A7B7F854-BF3F-4CE6-A363-8D98BFD65306}" type="pres">
      <dgm:prSet presAssocID="{D78A003C-602F-4A03-BBEB-0FAA19A375DA}" presName="hierRoot2" presStyleCnt="0">
        <dgm:presLayoutVars>
          <dgm:hierBranch val="init"/>
        </dgm:presLayoutVars>
      </dgm:prSet>
      <dgm:spPr/>
    </dgm:pt>
    <dgm:pt modelId="{66F640A1-AFA5-4EDA-9A81-97D97DED94B8}" type="pres">
      <dgm:prSet presAssocID="{D78A003C-602F-4A03-BBEB-0FAA19A375DA}" presName="rootComposite" presStyleCnt="0"/>
      <dgm:spPr/>
    </dgm:pt>
    <dgm:pt modelId="{1B753624-B6E2-4CAD-83EA-C4AF2DEC79A0}" type="pres">
      <dgm:prSet presAssocID="{D78A003C-602F-4A03-BBEB-0FAA19A375DA}" presName="rootText" presStyleLbl="node3" presStyleIdx="1" presStyleCnt="8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808B13-9EBD-4091-931C-D6EE60567531}" type="pres">
      <dgm:prSet presAssocID="{D78A003C-602F-4A03-BBEB-0FAA19A375DA}" presName="rootConnector" presStyleLbl="node3" presStyleIdx="1" presStyleCnt="8"/>
      <dgm:spPr/>
      <dgm:t>
        <a:bodyPr/>
        <a:lstStyle/>
        <a:p>
          <a:endParaRPr lang="zh-CN" altLang="en-US"/>
        </a:p>
      </dgm:t>
    </dgm:pt>
    <dgm:pt modelId="{C804B6B4-1C1D-4284-B01E-7271088C62D9}" type="pres">
      <dgm:prSet presAssocID="{D78A003C-602F-4A03-BBEB-0FAA19A375DA}" presName="hierChild4" presStyleCnt="0"/>
      <dgm:spPr/>
    </dgm:pt>
    <dgm:pt modelId="{DA490AEA-37C7-4A1F-9F21-AD54A83BE4E8}" type="pres">
      <dgm:prSet presAssocID="{D78A003C-602F-4A03-BBEB-0FAA19A375DA}" presName="hierChild5" presStyleCnt="0"/>
      <dgm:spPr/>
    </dgm:pt>
    <dgm:pt modelId="{02D592F7-D6DD-4D73-A071-E62E6D982377}" type="pres">
      <dgm:prSet presAssocID="{217CC507-B1E9-4625-9E8B-4DAEC0F728B9}" presName="Name64" presStyleLbl="parChTrans1D3" presStyleIdx="2" presStyleCnt="8"/>
      <dgm:spPr/>
      <dgm:t>
        <a:bodyPr/>
        <a:lstStyle/>
        <a:p>
          <a:endParaRPr lang="zh-CN" altLang="en-US"/>
        </a:p>
      </dgm:t>
    </dgm:pt>
    <dgm:pt modelId="{3CB65C13-9A17-4E3D-8836-4C3B8858B843}" type="pres">
      <dgm:prSet presAssocID="{55BD5A55-A438-4C20-98F0-F01EB15A29B4}" presName="hierRoot2" presStyleCnt="0">
        <dgm:presLayoutVars>
          <dgm:hierBranch val="init"/>
        </dgm:presLayoutVars>
      </dgm:prSet>
      <dgm:spPr/>
    </dgm:pt>
    <dgm:pt modelId="{6D965D16-0369-4D82-8FA0-053372DE3149}" type="pres">
      <dgm:prSet presAssocID="{55BD5A55-A438-4C20-98F0-F01EB15A29B4}" presName="rootComposite" presStyleCnt="0"/>
      <dgm:spPr/>
    </dgm:pt>
    <dgm:pt modelId="{9E33C376-6294-46F0-AF3D-B911857E6FFA}" type="pres">
      <dgm:prSet presAssocID="{55BD5A55-A438-4C20-98F0-F01EB15A29B4}" presName="rootText" presStyleLbl="node3" presStyleIdx="2" presStyleCnt="8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5A7BB18-40B8-48ED-9B86-5770EF9E809D}" type="pres">
      <dgm:prSet presAssocID="{55BD5A55-A438-4C20-98F0-F01EB15A29B4}" presName="rootConnector" presStyleLbl="node3" presStyleIdx="2" presStyleCnt="8"/>
      <dgm:spPr/>
      <dgm:t>
        <a:bodyPr/>
        <a:lstStyle/>
        <a:p>
          <a:endParaRPr lang="zh-CN" altLang="en-US"/>
        </a:p>
      </dgm:t>
    </dgm:pt>
    <dgm:pt modelId="{256383A9-6CA5-4655-B115-04CCD29E1A89}" type="pres">
      <dgm:prSet presAssocID="{55BD5A55-A438-4C20-98F0-F01EB15A29B4}" presName="hierChild4" presStyleCnt="0"/>
      <dgm:spPr/>
    </dgm:pt>
    <dgm:pt modelId="{8F956819-7DD8-43D2-81F9-ED6810E14872}" type="pres">
      <dgm:prSet presAssocID="{55BD5A55-A438-4C20-98F0-F01EB15A29B4}" presName="hierChild5" presStyleCnt="0"/>
      <dgm:spPr/>
    </dgm:pt>
    <dgm:pt modelId="{63B06087-D635-431A-8125-3C269B7A0C0E}" type="pres">
      <dgm:prSet presAssocID="{BC4D044F-68C2-4ABA-987E-079EF334AA51}" presName="Name64" presStyleLbl="parChTrans1D3" presStyleIdx="3" presStyleCnt="8"/>
      <dgm:spPr/>
      <dgm:t>
        <a:bodyPr/>
        <a:lstStyle/>
        <a:p>
          <a:endParaRPr lang="zh-CN" altLang="en-US"/>
        </a:p>
      </dgm:t>
    </dgm:pt>
    <dgm:pt modelId="{4CAEF4FC-1834-4088-B5FC-035597F5C88C}" type="pres">
      <dgm:prSet presAssocID="{06DA486F-B2AF-4710-84A3-9102155879B8}" presName="hierRoot2" presStyleCnt="0">
        <dgm:presLayoutVars>
          <dgm:hierBranch val="init"/>
        </dgm:presLayoutVars>
      </dgm:prSet>
      <dgm:spPr/>
    </dgm:pt>
    <dgm:pt modelId="{C5C0BA16-8338-47AA-A355-3B7A5005D2D3}" type="pres">
      <dgm:prSet presAssocID="{06DA486F-B2AF-4710-84A3-9102155879B8}" presName="rootComposite" presStyleCnt="0"/>
      <dgm:spPr/>
    </dgm:pt>
    <dgm:pt modelId="{7CC65857-E383-48A0-8B44-E743E2D61DC5}" type="pres">
      <dgm:prSet presAssocID="{06DA486F-B2AF-4710-84A3-9102155879B8}" presName="rootText" presStyleLbl="node3" presStyleIdx="3" presStyleCnt="8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02CCC47-6E49-45FA-8578-908011B81806}" type="pres">
      <dgm:prSet presAssocID="{06DA486F-B2AF-4710-84A3-9102155879B8}" presName="rootConnector" presStyleLbl="node3" presStyleIdx="3" presStyleCnt="8"/>
      <dgm:spPr/>
      <dgm:t>
        <a:bodyPr/>
        <a:lstStyle/>
        <a:p>
          <a:endParaRPr lang="zh-CN" altLang="en-US"/>
        </a:p>
      </dgm:t>
    </dgm:pt>
    <dgm:pt modelId="{BB8A9C4A-2688-4470-85F9-C7A464AD4495}" type="pres">
      <dgm:prSet presAssocID="{06DA486F-B2AF-4710-84A3-9102155879B8}" presName="hierChild4" presStyleCnt="0"/>
      <dgm:spPr/>
    </dgm:pt>
    <dgm:pt modelId="{73AA0123-4362-43A8-864B-C95F80316E03}" type="pres">
      <dgm:prSet presAssocID="{06DA486F-B2AF-4710-84A3-9102155879B8}" presName="hierChild5" presStyleCnt="0"/>
      <dgm:spPr/>
    </dgm:pt>
    <dgm:pt modelId="{E83CCCFB-7C38-4BA4-94EC-9F6CFD9DFD19}" type="pres">
      <dgm:prSet presAssocID="{4550E82B-9ED7-4DB7-89F1-D6FE7EA72E81}" presName="Name64" presStyleLbl="parChTrans1D3" presStyleIdx="4" presStyleCnt="8"/>
      <dgm:spPr/>
      <dgm:t>
        <a:bodyPr/>
        <a:lstStyle/>
        <a:p>
          <a:endParaRPr lang="zh-CN" altLang="en-US"/>
        </a:p>
      </dgm:t>
    </dgm:pt>
    <dgm:pt modelId="{04B6EE70-4D15-4D30-BEFC-68BDE8E6409A}" type="pres">
      <dgm:prSet presAssocID="{96F42759-0E2E-45E8-A318-967DCEF3E582}" presName="hierRoot2" presStyleCnt="0">
        <dgm:presLayoutVars>
          <dgm:hierBranch val="init"/>
        </dgm:presLayoutVars>
      </dgm:prSet>
      <dgm:spPr/>
    </dgm:pt>
    <dgm:pt modelId="{9F95A9B3-7558-49EC-9E57-1FC74B835350}" type="pres">
      <dgm:prSet presAssocID="{96F42759-0E2E-45E8-A318-967DCEF3E582}" presName="rootComposite" presStyleCnt="0"/>
      <dgm:spPr/>
    </dgm:pt>
    <dgm:pt modelId="{602705B9-E7AF-40DD-A703-CAAC225B7B5D}" type="pres">
      <dgm:prSet presAssocID="{96F42759-0E2E-45E8-A318-967DCEF3E582}" presName="rootText" presStyleLbl="node3" presStyleIdx="4" presStyleCnt="8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4F4FCA2-54EB-4906-8A70-E1343276C788}" type="pres">
      <dgm:prSet presAssocID="{96F42759-0E2E-45E8-A318-967DCEF3E582}" presName="rootConnector" presStyleLbl="node3" presStyleIdx="4" presStyleCnt="8"/>
      <dgm:spPr/>
      <dgm:t>
        <a:bodyPr/>
        <a:lstStyle/>
        <a:p>
          <a:endParaRPr lang="zh-CN" altLang="en-US"/>
        </a:p>
      </dgm:t>
    </dgm:pt>
    <dgm:pt modelId="{D74BA1E4-D6EE-4785-BD7D-F368E1AC2162}" type="pres">
      <dgm:prSet presAssocID="{96F42759-0E2E-45E8-A318-967DCEF3E582}" presName="hierChild4" presStyleCnt="0"/>
      <dgm:spPr/>
    </dgm:pt>
    <dgm:pt modelId="{B1DA206E-5162-41D2-8B3C-95E0521D833F}" type="pres">
      <dgm:prSet presAssocID="{96F42759-0E2E-45E8-A318-967DCEF3E582}" presName="hierChild5" presStyleCnt="0"/>
      <dgm:spPr/>
    </dgm:pt>
    <dgm:pt modelId="{F0098EA8-EB04-4D60-B738-57131B2A4FD9}" type="pres">
      <dgm:prSet presAssocID="{B7DB6112-FC08-417E-8D90-08EE3A6DBA5A}" presName="hierChild5" presStyleCnt="0"/>
      <dgm:spPr/>
    </dgm:pt>
    <dgm:pt modelId="{211E0F87-04A4-4A9E-8C99-42B197FDFF00}" type="pres">
      <dgm:prSet presAssocID="{63B7BEA4-EF7F-4DB8-9770-1E4AE07F23B4}" presName="Name64" presStyleLbl="parChTrans1D2" presStyleIdx="1" presStyleCnt="4"/>
      <dgm:spPr/>
      <dgm:t>
        <a:bodyPr/>
        <a:lstStyle/>
        <a:p>
          <a:endParaRPr lang="zh-CN" altLang="en-US"/>
        </a:p>
      </dgm:t>
    </dgm:pt>
    <dgm:pt modelId="{E689F870-A898-4314-89B2-C245E8E6048C}" type="pres">
      <dgm:prSet presAssocID="{AA8924FD-8232-4B6B-97F7-D95B011C1AD8}" presName="hierRoot2" presStyleCnt="0">
        <dgm:presLayoutVars>
          <dgm:hierBranch val="init"/>
        </dgm:presLayoutVars>
      </dgm:prSet>
      <dgm:spPr/>
    </dgm:pt>
    <dgm:pt modelId="{18C67515-C818-411B-85AA-8840B419A1A2}" type="pres">
      <dgm:prSet presAssocID="{AA8924FD-8232-4B6B-97F7-D95B011C1AD8}" presName="rootComposite" presStyleCnt="0"/>
      <dgm:spPr/>
    </dgm:pt>
    <dgm:pt modelId="{E1B5AC6F-43A9-4CE6-A238-CB79972081F9}" type="pres">
      <dgm:prSet presAssocID="{AA8924FD-8232-4B6B-97F7-D95B011C1AD8}" presName="rootText" presStyleLbl="node2" presStyleIdx="1" presStyleCnt="4" custScaleX="225412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42D7FD5-6CCF-45A9-85D3-EEE29D12BFB0}" type="pres">
      <dgm:prSet presAssocID="{AA8924FD-8232-4B6B-97F7-D95B011C1AD8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1D767B7B-B7FF-4BEF-997E-FDD87998ECEE}" type="pres">
      <dgm:prSet presAssocID="{AA8924FD-8232-4B6B-97F7-D95B011C1AD8}" presName="hierChild4" presStyleCnt="0"/>
      <dgm:spPr/>
    </dgm:pt>
    <dgm:pt modelId="{F5968791-6963-4E2E-9095-66EC80E3DD69}" type="pres">
      <dgm:prSet presAssocID="{51B9D9DC-3A34-484A-9036-0B619DAACD19}" presName="Name64" presStyleLbl="parChTrans1D3" presStyleIdx="5" presStyleCnt="8"/>
      <dgm:spPr/>
      <dgm:t>
        <a:bodyPr/>
        <a:lstStyle/>
        <a:p>
          <a:endParaRPr lang="zh-CN" altLang="en-US"/>
        </a:p>
      </dgm:t>
    </dgm:pt>
    <dgm:pt modelId="{F5CCFD3D-4F4C-4335-BA0E-4AD8C0472D87}" type="pres">
      <dgm:prSet presAssocID="{5CA08D61-AECD-4478-BF33-8CCEEF74140C}" presName="hierRoot2" presStyleCnt="0">
        <dgm:presLayoutVars>
          <dgm:hierBranch val="init"/>
        </dgm:presLayoutVars>
      </dgm:prSet>
      <dgm:spPr/>
    </dgm:pt>
    <dgm:pt modelId="{1A2A2798-733B-471B-BF1B-85039616ADEA}" type="pres">
      <dgm:prSet presAssocID="{5CA08D61-AECD-4478-BF33-8CCEEF74140C}" presName="rootComposite" presStyleCnt="0"/>
      <dgm:spPr/>
    </dgm:pt>
    <dgm:pt modelId="{6A38327B-E82D-4BC0-9B93-FCF4986B01F4}" type="pres">
      <dgm:prSet presAssocID="{5CA08D61-AECD-4478-BF33-8CCEEF74140C}" presName="rootText" presStyleLbl="node3" presStyleIdx="5" presStyleCnt="8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4AA1D0F-8309-467D-BAAE-E6F874500983}" type="pres">
      <dgm:prSet presAssocID="{5CA08D61-AECD-4478-BF33-8CCEEF74140C}" presName="rootConnector" presStyleLbl="node3" presStyleIdx="5" presStyleCnt="8"/>
      <dgm:spPr/>
      <dgm:t>
        <a:bodyPr/>
        <a:lstStyle/>
        <a:p>
          <a:endParaRPr lang="zh-CN" altLang="en-US"/>
        </a:p>
      </dgm:t>
    </dgm:pt>
    <dgm:pt modelId="{8B505E77-48A9-4903-A0AE-F25056EAD96F}" type="pres">
      <dgm:prSet presAssocID="{5CA08D61-AECD-4478-BF33-8CCEEF74140C}" presName="hierChild4" presStyleCnt="0"/>
      <dgm:spPr/>
    </dgm:pt>
    <dgm:pt modelId="{B535921C-2D4D-4C9D-917C-5B0BD3FD1565}" type="pres">
      <dgm:prSet presAssocID="{5CA08D61-AECD-4478-BF33-8CCEEF74140C}" presName="hierChild5" presStyleCnt="0"/>
      <dgm:spPr/>
    </dgm:pt>
    <dgm:pt modelId="{9DF3B5F4-1567-478A-9552-D12FBC457CFE}" type="pres">
      <dgm:prSet presAssocID="{AA8924FD-8232-4B6B-97F7-D95B011C1AD8}" presName="hierChild5" presStyleCnt="0"/>
      <dgm:spPr/>
    </dgm:pt>
    <dgm:pt modelId="{439B9C95-89C5-4BA5-9612-C05A227E9DBD}" type="pres">
      <dgm:prSet presAssocID="{9A43EE18-2010-4668-BB98-518E0910F5CA}" presName="Name64" presStyleLbl="parChTrans1D2" presStyleIdx="2" presStyleCnt="4"/>
      <dgm:spPr/>
      <dgm:t>
        <a:bodyPr/>
        <a:lstStyle/>
        <a:p>
          <a:endParaRPr lang="zh-CN" altLang="en-US"/>
        </a:p>
      </dgm:t>
    </dgm:pt>
    <dgm:pt modelId="{05EBA26D-63A8-4CDB-B13B-E27DDEE50785}" type="pres">
      <dgm:prSet presAssocID="{D08C8886-B544-47E2-8AFD-42C61A6CE786}" presName="hierRoot2" presStyleCnt="0">
        <dgm:presLayoutVars>
          <dgm:hierBranch val="init"/>
        </dgm:presLayoutVars>
      </dgm:prSet>
      <dgm:spPr/>
    </dgm:pt>
    <dgm:pt modelId="{6894DE5F-421A-454F-A43B-08CFFD5C9AE4}" type="pres">
      <dgm:prSet presAssocID="{D08C8886-B544-47E2-8AFD-42C61A6CE786}" presName="rootComposite" presStyleCnt="0"/>
      <dgm:spPr/>
    </dgm:pt>
    <dgm:pt modelId="{F95797F7-E798-4564-AE95-3425B136C50E}" type="pres">
      <dgm:prSet presAssocID="{D08C8886-B544-47E2-8AFD-42C61A6CE786}" presName="rootText" presStyleLbl="node2" presStyleIdx="2" presStyleCnt="4" custScaleX="225412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8B9ED0F-9B4A-4C56-9ACA-ECCC1AB3CE84}" type="pres">
      <dgm:prSet presAssocID="{D08C8886-B544-47E2-8AFD-42C61A6CE786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969F2299-5A8A-41CE-B5DF-20864DE50FC9}" type="pres">
      <dgm:prSet presAssocID="{D08C8886-B544-47E2-8AFD-42C61A6CE786}" presName="hierChild4" presStyleCnt="0"/>
      <dgm:spPr/>
    </dgm:pt>
    <dgm:pt modelId="{C6073BB0-C03E-49D1-8E69-961D9E59EFB3}" type="pres">
      <dgm:prSet presAssocID="{0AA41F28-BB11-4587-914F-C66EF5BF28F2}" presName="Name64" presStyleLbl="parChTrans1D3" presStyleIdx="6" presStyleCnt="8"/>
      <dgm:spPr/>
      <dgm:t>
        <a:bodyPr/>
        <a:lstStyle/>
        <a:p>
          <a:endParaRPr lang="zh-CN" altLang="en-US"/>
        </a:p>
      </dgm:t>
    </dgm:pt>
    <dgm:pt modelId="{57F004F2-4892-44FC-8980-4AE07910AFC6}" type="pres">
      <dgm:prSet presAssocID="{D166391B-3AC7-4666-8F3E-51425F51E4E7}" presName="hierRoot2" presStyleCnt="0">
        <dgm:presLayoutVars>
          <dgm:hierBranch val="init"/>
        </dgm:presLayoutVars>
      </dgm:prSet>
      <dgm:spPr/>
    </dgm:pt>
    <dgm:pt modelId="{D921F4AD-94C8-40FD-86A6-B98C31E0AEE2}" type="pres">
      <dgm:prSet presAssocID="{D166391B-3AC7-4666-8F3E-51425F51E4E7}" presName="rootComposite" presStyleCnt="0"/>
      <dgm:spPr/>
    </dgm:pt>
    <dgm:pt modelId="{796B00D1-A100-422F-9C1B-C0A0262AFDA2}" type="pres">
      <dgm:prSet presAssocID="{D166391B-3AC7-4666-8F3E-51425F51E4E7}" presName="rootText" presStyleLbl="node3" presStyleIdx="6" presStyleCnt="8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47F2A95-B204-46EB-9582-B8044338F4C2}" type="pres">
      <dgm:prSet presAssocID="{D166391B-3AC7-4666-8F3E-51425F51E4E7}" presName="rootConnector" presStyleLbl="node3" presStyleIdx="6" presStyleCnt="8"/>
      <dgm:spPr/>
      <dgm:t>
        <a:bodyPr/>
        <a:lstStyle/>
        <a:p>
          <a:endParaRPr lang="zh-CN" altLang="en-US"/>
        </a:p>
      </dgm:t>
    </dgm:pt>
    <dgm:pt modelId="{1A397728-4743-4128-A18C-4AA288D543CB}" type="pres">
      <dgm:prSet presAssocID="{D166391B-3AC7-4666-8F3E-51425F51E4E7}" presName="hierChild4" presStyleCnt="0"/>
      <dgm:spPr/>
    </dgm:pt>
    <dgm:pt modelId="{70346467-0275-407E-9632-E80EDECBD207}" type="pres">
      <dgm:prSet presAssocID="{D166391B-3AC7-4666-8F3E-51425F51E4E7}" presName="hierChild5" presStyleCnt="0"/>
      <dgm:spPr/>
    </dgm:pt>
    <dgm:pt modelId="{E97C8759-3B72-4352-9171-458CF0E8F2EA}" type="pres">
      <dgm:prSet presAssocID="{D08C8886-B544-47E2-8AFD-42C61A6CE786}" presName="hierChild5" presStyleCnt="0"/>
      <dgm:spPr/>
    </dgm:pt>
    <dgm:pt modelId="{221D8201-7D35-4820-BBA6-0134F634B15A}" type="pres">
      <dgm:prSet presAssocID="{CC8F171E-13B1-47DD-9690-306BDE05F12D}" presName="Name64" presStyleLbl="parChTrans1D2" presStyleIdx="3" presStyleCnt="4"/>
      <dgm:spPr/>
      <dgm:t>
        <a:bodyPr/>
        <a:lstStyle/>
        <a:p>
          <a:endParaRPr lang="zh-CN" altLang="en-US"/>
        </a:p>
      </dgm:t>
    </dgm:pt>
    <dgm:pt modelId="{11A42B44-5CEB-41B7-9DFD-F2ABA628FB69}" type="pres">
      <dgm:prSet presAssocID="{66FEECBD-6D40-483C-BEF8-48AC7816D040}" presName="hierRoot2" presStyleCnt="0">
        <dgm:presLayoutVars>
          <dgm:hierBranch val="init"/>
        </dgm:presLayoutVars>
      </dgm:prSet>
      <dgm:spPr/>
    </dgm:pt>
    <dgm:pt modelId="{A6965401-982C-4B9E-B8CE-C62963BA1977}" type="pres">
      <dgm:prSet presAssocID="{66FEECBD-6D40-483C-BEF8-48AC7816D040}" presName="rootComposite" presStyleCnt="0"/>
      <dgm:spPr/>
    </dgm:pt>
    <dgm:pt modelId="{627ACE6E-00B2-4879-9AF0-75339F8048D7}" type="pres">
      <dgm:prSet presAssocID="{66FEECBD-6D40-483C-BEF8-48AC7816D040}" presName="rootText" presStyleLbl="node2" presStyleIdx="3" presStyleCnt="4" custScaleX="225412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329A02A-1253-44A5-9C31-116C8030412C}" type="pres">
      <dgm:prSet presAssocID="{66FEECBD-6D40-483C-BEF8-48AC7816D040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35D5BD9C-4678-40DB-B539-D40BBD242653}" type="pres">
      <dgm:prSet presAssocID="{66FEECBD-6D40-483C-BEF8-48AC7816D040}" presName="hierChild4" presStyleCnt="0"/>
      <dgm:spPr/>
    </dgm:pt>
    <dgm:pt modelId="{8F4E9C7F-7B78-456E-97EB-32124BF08422}" type="pres">
      <dgm:prSet presAssocID="{7F60C433-97DF-4BE1-A169-57BA083412BB}" presName="Name64" presStyleLbl="parChTrans1D3" presStyleIdx="7" presStyleCnt="8"/>
      <dgm:spPr/>
      <dgm:t>
        <a:bodyPr/>
        <a:lstStyle/>
        <a:p>
          <a:endParaRPr lang="zh-CN" altLang="en-US"/>
        </a:p>
      </dgm:t>
    </dgm:pt>
    <dgm:pt modelId="{EBD75DA1-53E2-4F85-BDBF-8511B0A7E301}" type="pres">
      <dgm:prSet presAssocID="{EF083013-AB77-4CEB-A46D-9994665D2989}" presName="hierRoot2" presStyleCnt="0">
        <dgm:presLayoutVars>
          <dgm:hierBranch val="init"/>
        </dgm:presLayoutVars>
      </dgm:prSet>
      <dgm:spPr/>
    </dgm:pt>
    <dgm:pt modelId="{FE821FAA-C83B-4A6D-884B-2A8A24C15D13}" type="pres">
      <dgm:prSet presAssocID="{EF083013-AB77-4CEB-A46D-9994665D2989}" presName="rootComposite" presStyleCnt="0"/>
      <dgm:spPr/>
    </dgm:pt>
    <dgm:pt modelId="{FF237A33-45DE-450B-B44F-1A686A24FAC2}" type="pres">
      <dgm:prSet presAssocID="{EF083013-AB77-4CEB-A46D-9994665D2989}" presName="rootText" presStyleLbl="node3" presStyleIdx="7" presStyleCnt="8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4562D07-A5E5-4EF5-9061-B46229264F08}" type="pres">
      <dgm:prSet presAssocID="{EF083013-AB77-4CEB-A46D-9994665D2989}" presName="rootConnector" presStyleLbl="node3" presStyleIdx="7" presStyleCnt="8"/>
      <dgm:spPr/>
      <dgm:t>
        <a:bodyPr/>
        <a:lstStyle/>
        <a:p>
          <a:endParaRPr lang="zh-CN" altLang="en-US"/>
        </a:p>
      </dgm:t>
    </dgm:pt>
    <dgm:pt modelId="{62155CE6-7682-4997-A318-6706CA4AE7CB}" type="pres">
      <dgm:prSet presAssocID="{EF083013-AB77-4CEB-A46D-9994665D2989}" presName="hierChild4" presStyleCnt="0"/>
      <dgm:spPr/>
    </dgm:pt>
    <dgm:pt modelId="{049FE3ED-73E6-4147-B081-10DCD2167390}" type="pres">
      <dgm:prSet presAssocID="{EF083013-AB77-4CEB-A46D-9994665D2989}" presName="hierChild5" presStyleCnt="0"/>
      <dgm:spPr/>
    </dgm:pt>
    <dgm:pt modelId="{71A5A276-1268-4317-9059-4A7DD95A5EB1}" type="pres">
      <dgm:prSet presAssocID="{66FEECBD-6D40-483C-BEF8-48AC7816D040}" presName="hierChild5" presStyleCnt="0"/>
      <dgm:spPr/>
    </dgm:pt>
    <dgm:pt modelId="{F5763B42-6198-4E71-88B6-007C52B909B5}" type="pres">
      <dgm:prSet presAssocID="{6395A4C0-73F6-4BD7-BE4E-BEC4D091933B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F058C118-C605-4BF0-A606-7A005AED5AAA}" srcId="{B7DB6112-FC08-417E-8D90-08EE3A6DBA5A}" destId="{D78A003C-602F-4A03-BBEB-0FAA19A375DA}" srcOrd="1" destOrd="0" parTransId="{07FC374E-AB80-4A64-A120-2D988B420430}" sibTransId="{C637A2F4-BD40-4B7F-BFA7-159FEB17BFCA}"/>
    <dgm:cxn modelId="{A65B1F9F-A1E9-41E9-A1D0-845D669ED06C}" srcId="{D08C8886-B544-47E2-8AFD-42C61A6CE786}" destId="{D166391B-3AC7-4666-8F3E-51425F51E4E7}" srcOrd="0" destOrd="0" parTransId="{0AA41F28-BB11-4587-914F-C66EF5BF28F2}" sibTransId="{0CCCD9C5-251A-4408-8B02-95A9BB4F21C2}"/>
    <dgm:cxn modelId="{E307BA9B-C14C-46CC-8280-94621FD226AF}" type="presOf" srcId="{AA8924FD-8232-4B6B-97F7-D95B011C1AD8}" destId="{842D7FD5-6CCF-45A9-85D3-EEE29D12BFB0}" srcOrd="1" destOrd="0" presId="urn:microsoft.com/office/officeart/2009/3/layout/HorizontalOrganizationChart"/>
    <dgm:cxn modelId="{B492886F-399A-47AA-AEE1-A2B8E8D35FBB}" type="presOf" srcId="{96F42759-0E2E-45E8-A318-967DCEF3E582}" destId="{602705B9-E7AF-40DD-A703-CAAC225B7B5D}" srcOrd="0" destOrd="0" presId="urn:microsoft.com/office/officeart/2009/3/layout/HorizontalOrganizationChart"/>
    <dgm:cxn modelId="{876CFD8B-B8F0-4C23-8ECF-05F370FC8A86}" type="presOf" srcId="{D08C8886-B544-47E2-8AFD-42C61A6CE786}" destId="{F95797F7-E798-4564-AE95-3425B136C50E}" srcOrd="0" destOrd="0" presId="urn:microsoft.com/office/officeart/2009/3/layout/HorizontalOrganizationChart"/>
    <dgm:cxn modelId="{D2296BDB-21AA-46D8-AD59-B6EE559D4F3E}" type="presOf" srcId="{51B9D9DC-3A34-484A-9036-0B619DAACD19}" destId="{F5968791-6963-4E2E-9095-66EC80E3DD69}" srcOrd="0" destOrd="0" presId="urn:microsoft.com/office/officeart/2009/3/layout/HorizontalOrganizationChart"/>
    <dgm:cxn modelId="{7936388B-0AFA-438D-AF0C-583F0F7CC8E0}" srcId="{6395A4C0-73F6-4BD7-BE4E-BEC4D091933B}" destId="{66FEECBD-6D40-483C-BEF8-48AC7816D040}" srcOrd="3" destOrd="0" parTransId="{CC8F171E-13B1-47DD-9690-306BDE05F12D}" sibTransId="{E76FCDAB-290D-44AC-9CEF-DCC732F22B54}"/>
    <dgm:cxn modelId="{3A2E5422-BA6E-4E0E-9E98-862134BA80E3}" type="presOf" srcId="{B7DB6112-FC08-417E-8D90-08EE3A6DBA5A}" destId="{AE5CF58F-3B18-4C1F-B3FF-235E3B8751DE}" srcOrd="1" destOrd="0" presId="urn:microsoft.com/office/officeart/2009/3/layout/HorizontalOrganizationChart"/>
    <dgm:cxn modelId="{74E423BB-1209-4769-893B-3E75AD037CD2}" srcId="{6395A4C0-73F6-4BD7-BE4E-BEC4D091933B}" destId="{AA8924FD-8232-4B6B-97F7-D95B011C1AD8}" srcOrd="1" destOrd="0" parTransId="{63B7BEA4-EF7F-4DB8-9770-1E4AE07F23B4}" sibTransId="{0A160C97-87EC-4C45-AC98-7F7C82ECBD15}"/>
    <dgm:cxn modelId="{810FE9A9-F596-4DB2-9BF9-2CA475789AD2}" type="presOf" srcId="{756113F5-CCBD-4582-A0C4-55D929F9D022}" destId="{BCD03526-C259-452B-9078-699CC1132088}" srcOrd="0" destOrd="0" presId="urn:microsoft.com/office/officeart/2009/3/layout/HorizontalOrganizationChart"/>
    <dgm:cxn modelId="{CAECC760-61FA-4DEC-BB5B-571C768C88C3}" type="presOf" srcId="{5CA08D61-AECD-4478-BF33-8CCEEF74140C}" destId="{6A38327B-E82D-4BC0-9B93-FCF4986B01F4}" srcOrd="0" destOrd="0" presId="urn:microsoft.com/office/officeart/2009/3/layout/HorizontalOrganizationChart"/>
    <dgm:cxn modelId="{3BD5F923-5716-4A11-9CBC-B81235862AD6}" type="presOf" srcId="{BB51AE51-0B81-49FA-99DF-5EB7AE57A44C}" destId="{31455B73-3540-4A97-9584-D0B09FEBE639}" srcOrd="0" destOrd="0" presId="urn:microsoft.com/office/officeart/2009/3/layout/HorizontalOrganizationChart"/>
    <dgm:cxn modelId="{D2ED8440-5EA9-4067-9B27-7C4D95C471E5}" type="presOf" srcId="{AA8924FD-8232-4B6B-97F7-D95B011C1AD8}" destId="{E1B5AC6F-43A9-4CE6-A238-CB79972081F9}" srcOrd="0" destOrd="0" presId="urn:microsoft.com/office/officeart/2009/3/layout/HorizontalOrganizationChart"/>
    <dgm:cxn modelId="{1AABE99D-EB78-4B1F-A8B6-206A16BB610E}" type="presOf" srcId="{CC8F171E-13B1-47DD-9690-306BDE05F12D}" destId="{221D8201-7D35-4820-BBA6-0134F634B15A}" srcOrd="0" destOrd="0" presId="urn:microsoft.com/office/officeart/2009/3/layout/HorizontalOrganizationChart"/>
    <dgm:cxn modelId="{6C3A305C-C394-424C-A09F-F12880D13340}" type="presOf" srcId="{9A43EE18-2010-4668-BB98-518E0910F5CA}" destId="{439B9C95-89C5-4BA5-9612-C05A227E9DBD}" srcOrd="0" destOrd="0" presId="urn:microsoft.com/office/officeart/2009/3/layout/HorizontalOrganizationChart"/>
    <dgm:cxn modelId="{82668909-DF65-4E05-8901-F94D22C5CD81}" srcId="{B7DB6112-FC08-417E-8D90-08EE3A6DBA5A}" destId="{55BD5A55-A438-4C20-98F0-F01EB15A29B4}" srcOrd="2" destOrd="0" parTransId="{217CC507-B1E9-4625-9E8B-4DAEC0F728B9}" sibTransId="{EC9E7361-CF0B-4ED2-ADBA-44D284036C6A}"/>
    <dgm:cxn modelId="{FB47C19B-B3D3-49D9-B14A-A1A25ED14EBC}" type="presOf" srcId="{55BD5A55-A438-4C20-98F0-F01EB15A29B4}" destId="{F5A7BB18-40B8-48ED-9B86-5770EF9E809D}" srcOrd="1" destOrd="0" presId="urn:microsoft.com/office/officeart/2009/3/layout/HorizontalOrganizationChart"/>
    <dgm:cxn modelId="{C8185F6F-8E63-40BB-BDB0-1CDAC019F172}" type="presOf" srcId="{048433FD-C843-4365-8AC0-C8072B47E022}" destId="{16FA2DBC-C96C-4949-8BD7-06B1187CD5E6}" srcOrd="1" destOrd="0" presId="urn:microsoft.com/office/officeart/2009/3/layout/HorizontalOrganizationChart"/>
    <dgm:cxn modelId="{61D40B7C-FC13-41E3-AD72-C32EC91FE458}" type="presOf" srcId="{41BC37B6-80DA-48C8-9BDE-0AF5117598E2}" destId="{9B5A6305-E94D-4EB5-9A20-911D2BD54C01}" srcOrd="0" destOrd="0" presId="urn:microsoft.com/office/officeart/2009/3/layout/HorizontalOrganizationChart"/>
    <dgm:cxn modelId="{DEE85248-FCF3-4495-B5E9-39D072282283}" type="presOf" srcId="{D78A003C-602F-4A03-BBEB-0FAA19A375DA}" destId="{1B753624-B6E2-4CAD-83EA-C4AF2DEC79A0}" srcOrd="0" destOrd="0" presId="urn:microsoft.com/office/officeart/2009/3/layout/HorizontalOrganizationChart"/>
    <dgm:cxn modelId="{2E3CDD7B-F222-47B5-8EE3-887132867704}" type="presOf" srcId="{6395A4C0-73F6-4BD7-BE4E-BEC4D091933B}" destId="{3B461DA5-C5AD-473B-BE1D-C48025597C37}" srcOrd="0" destOrd="0" presId="urn:microsoft.com/office/officeart/2009/3/layout/HorizontalOrganizationChart"/>
    <dgm:cxn modelId="{F9A58781-8823-42BE-8D15-23FFFFE34D99}" type="presOf" srcId="{63B7BEA4-EF7F-4DB8-9770-1E4AE07F23B4}" destId="{211E0F87-04A4-4A9E-8C99-42B197FDFF00}" srcOrd="0" destOrd="0" presId="urn:microsoft.com/office/officeart/2009/3/layout/HorizontalOrganizationChart"/>
    <dgm:cxn modelId="{5A2F36EA-0C5B-4BA5-A6FC-E630E741443F}" type="presOf" srcId="{D08C8886-B544-47E2-8AFD-42C61A6CE786}" destId="{28B9ED0F-9B4A-4C56-9ACA-ECCC1AB3CE84}" srcOrd="1" destOrd="0" presId="urn:microsoft.com/office/officeart/2009/3/layout/HorizontalOrganizationChart"/>
    <dgm:cxn modelId="{B5001AC4-949A-47C8-B80C-064AEC24EF48}" type="presOf" srcId="{EF083013-AB77-4CEB-A46D-9994665D2989}" destId="{C4562D07-A5E5-4EF5-9061-B46229264F08}" srcOrd="1" destOrd="0" presId="urn:microsoft.com/office/officeart/2009/3/layout/HorizontalOrganizationChart"/>
    <dgm:cxn modelId="{CEA539A0-F7B6-4A19-80B6-AE48F3CA87A4}" type="presOf" srcId="{217CC507-B1E9-4625-9E8B-4DAEC0F728B9}" destId="{02D592F7-D6DD-4D73-A071-E62E6D982377}" srcOrd="0" destOrd="0" presId="urn:microsoft.com/office/officeart/2009/3/layout/HorizontalOrganizationChart"/>
    <dgm:cxn modelId="{E8EB9549-4D24-4D71-A442-FA1647C26FD2}" type="presOf" srcId="{06DA486F-B2AF-4710-84A3-9102155879B8}" destId="{7CC65857-E383-48A0-8B44-E743E2D61DC5}" srcOrd="0" destOrd="0" presId="urn:microsoft.com/office/officeart/2009/3/layout/HorizontalOrganizationChart"/>
    <dgm:cxn modelId="{8E27B8E8-F895-45D1-A523-3C0C92931A6A}" srcId="{6395A4C0-73F6-4BD7-BE4E-BEC4D091933B}" destId="{B7DB6112-FC08-417E-8D90-08EE3A6DBA5A}" srcOrd="0" destOrd="0" parTransId="{756113F5-CCBD-4582-A0C4-55D929F9D022}" sibTransId="{848CFEC3-3E38-4982-B366-67975E0E79B9}"/>
    <dgm:cxn modelId="{FC7BC361-31E3-4E06-A5E1-6F86C0CDEA05}" type="presOf" srcId="{55BD5A55-A438-4C20-98F0-F01EB15A29B4}" destId="{9E33C376-6294-46F0-AF3D-B911857E6FFA}" srcOrd="0" destOrd="0" presId="urn:microsoft.com/office/officeart/2009/3/layout/HorizontalOrganizationChart"/>
    <dgm:cxn modelId="{6F5136DB-FE71-412A-923C-29276C854666}" type="presOf" srcId="{66FEECBD-6D40-483C-BEF8-48AC7816D040}" destId="{627ACE6E-00B2-4879-9AF0-75339F8048D7}" srcOrd="0" destOrd="0" presId="urn:microsoft.com/office/officeart/2009/3/layout/HorizontalOrganizationChart"/>
    <dgm:cxn modelId="{3462F839-2CD1-41FF-AE73-DFCA69B93CEE}" srcId="{BB51AE51-0B81-49FA-99DF-5EB7AE57A44C}" destId="{6395A4C0-73F6-4BD7-BE4E-BEC4D091933B}" srcOrd="0" destOrd="0" parTransId="{DA14E7CA-531C-4F12-AA41-78658A079D4C}" sibTransId="{C97E25E7-4400-4F10-9D76-1F92A6037CFB}"/>
    <dgm:cxn modelId="{C8ED3CB9-1ED3-4E19-A8C7-4E9737736484}" srcId="{AA8924FD-8232-4B6B-97F7-D95B011C1AD8}" destId="{5CA08D61-AECD-4478-BF33-8CCEEF74140C}" srcOrd="0" destOrd="0" parTransId="{51B9D9DC-3A34-484A-9036-0B619DAACD19}" sibTransId="{3BF47E47-4E36-48E4-874E-1DA299017EE2}"/>
    <dgm:cxn modelId="{9933B47B-E56D-40A5-8109-3E76AC4DD07C}" type="presOf" srcId="{B7DB6112-FC08-417E-8D90-08EE3A6DBA5A}" destId="{C039E48D-039E-4643-911E-EC9121105964}" srcOrd="0" destOrd="0" presId="urn:microsoft.com/office/officeart/2009/3/layout/HorizontalOrganizationChart"/>
    <dgm:cxn modelId="{730550BB-8465-469A-B32A-5BBFBE40C3D4}" type="presOf" srcId="{EF083013-AB77-4CEB-A46D-9994665D2989}" destId="{FF237A33-45DE-450B-B44F-1A686A24FAC2}" srcOrd="0" destOrd="0" presId="urn:microsoft.com/office/officeart/2009/3/layout/HorizontalOrganizationChart"/>
    <dgm:cxn modelId="{A9EF6BCC-1E52-4283-80D3-10186F1BCEAC}" srcId="{6395A4C0-73F6-4BD7-BE4E-BEC4D091933B}" destId="{D08C8886-B544-47E2-8AFD-42C61A6CE786}" srcOrd="2" destOrd="0" parTransId="{9A43EE18-2010-4668-BB98-518E0910F5CA}" sibTransId="{4DB7EF18-2C8F-4DF2-9946-52C2F559E0AD}"/>
    <dgm:cxn modelId="{729D03FC-B4AE-46CC-A75F-15ACCA15B533}" type="presOf" srcId="{06DA486F-B2AF-4710-84A3-9102155879B8}" destId="{F02CCC47-6E49-45FA-8578-908011B81806}" srcOrd="1" destOrd="0" presId="urn:microsoft.com/office/officeart/2009/3/layout/HorizontalOrganizationChart"/>
    <dgm:cxn modelId="{933CDBBA-9738-4898-938D-1A56EF8BD1E5}" type="presOf" srcId="{6395A4C0-73F6-4BD7-BE4E-BEC4D091933B}" destId="{5C71EA66-D47B-4263-8A24-67B6A9469AD0}" srcOrd="1" destOrd="0" presId="urn:microsoft.com/office/officeart/2009/3/layout/HorizontalOrganizationChart"/>
    <dgm:cxn modelId="{75B45624-61BE-4063-ACA7-1321233D761E}" type="presOf" srcId="{D166391B-3AC7-4666-8F3E-51425F51E4E7}" destId="{547F2A95-B204-46EB-9582-B8044338F4C2}" srcOrd="1" destOrd="0" presId="urn:microsoft.com/office/officeart/2009/3/layout/HorizontalOrganizationChart"/>
    <dgm:cxn modelId="{D62964F7-A4CD-42A8-9F8B-195D07C64D48}" type="presOf" srcId="{BC4D044F-68C2-4ABA-987E-079EF334AA51}" destId="{63B06087-D635-431A-8125-3C269B7A0C0E}" srcOrd="0" destOrd="0" presId="urn:microsoft.com/office/officeart/2009/3/layout/HorizontalOrganizationChart"/>
    <dgm:cxn modelId="{9060A4AB-DE90-4B68-A241-9604F106517A}" srcId="{B7DB6112-FC08-417E-8D90-08EE3A6DBA5A}" destId="{96F42759-0E2E-45E8-A318-967DCEF3E582}" srcOrd="4" destOrd="0" parTransId="{4550E82B-9ED7-4DB7-89F1-D6FE7EA72E81}" sibTransId="{ED2EAC46-6C21-4BBB-AFAD-DE8ACF3AE559}"/>
    <dgm:cxn modelId="{E6F36CFD-CC16-47EC-B01A-137974B20DF7}" srcId="{66FEECBD-6D40-483C-BEF8-48AC7816D040}" destId="{EF083013-AB77-4CEB-A46D-9994665D2989}" srcOrd="0" destOrd="0" parTransId="{7F60C433-97DF-4BE1-A169-57BA083412BB}" sibTransId="{7568331B-AC40-4C13-A69C-E2F52E31A904}"/>
    <dgm:cxn modelId="{43A746A8-7F3F-4861-9D11-6C76AC28F1C7}" type="presOf" srcId="{7F60C433-97DF-4BE1-A169-57BA083412BB}" destId="{8F4E9C7F-7B78-456E-97EB-32124BF08422}" srcOrd="0" destOrd="0" presId="urn:microsoft.com/office/officeart/2009/3/layout/HorizontalOrganizationChart"/>
    <dgm:cxn modelId="{6C974BCA-6B4D-45CE-AFB9-D4690C5E4E7B}" type="presOf" srcId="{66FEECBD-6D40-483C-BEF8-48AC7816D040}" destId="{1329A02A-1253-44A5-9C31-116C8030412C}" srcOrd="1" destOrd="0" presId="urn:microsoft.com/office/officeart/2009/3/layout/HorizontalOrganizationChart"/>
    <dgm:cxn modelId="{CE9D7803-8B73-4691-9216-DECCC41C0B41}" type="presOf" srcId="{D78A003C-602F-4A03-BBEB-0FAA19A375DA}" destId="{7C808B13-9EBD-4091-931C-D6EE60567531}" srcOrd="1" destOrd="0" presId="urn:microsoft.com/office/officeart/2009/3/layout/HorizontalOrganizationChart"/>
    <dgm:cxn modelId="{B0B207AC-768F-4150-AD33-FE6C813C5AA3}" type="presOf" srcId="{4550E82B-9ED7-4DB7-89F1-D6FE7EA72E81}" destId="{E83CCCFB-7C38-4BA4-94EC-9F6CFD9DFD19}" srcOrd="0" destOrd="0" presId="urn:microsoft.com/office/officeart/2009/3/layout/HorizontalOrganizationChart"/>
    <dgm:cxn modelId="{97B9EE33-84AF-4A02-B17D-692E97EB44E3}" srcId="{B7DB6112-FC08-417E-8D90-08EE3A6DBA5A}" destId="{048433FD-C843-4365-8AC0-C8072B47E022}" srcOrd="0" destOrd="0" parTransId="{41BC37B6-80DA-48C8-9BDE-0AF5117598E2}" sibTransId="{DABE04DE-0A01-424A-98FE-9FDF091136E1}"/>
    <dgm:cxn modelId="{0B2E7D14-1543-40EE-BEC9-A041A530F75A}" srcId="{B7DB6112-FC08-417E-8D90-08EE3A6DBA5A}" destId="{06DA486F-B2AF-4710-84A3-9102155879B8}" srcOrd="3" destOrd="0" parTransId="{BC4D044F-68C2-4ABA-987E-079EF334AA51}" sibTransId="{7BB903F3-A30E-4FC3-B3DE-C16D94F61BB4}"/>
    <dgm:cxn modelId="{0C452671-A6AE-49CB-A0A7-9F0ED3D5C7E6}" type="presOf" srcId="{5CA08D61-AECD-4478-BF33-8CCEEF74140C}" destId="{F4AA1D0F-8309-467D-BAAE-E6F874500983}" srcOrd="1" destOrd="0" presId="urn:microsoft.com/office/officeart/2009/3/layout/HorizontalOrganizationChart"/>
    <dgm:cxn modelId="{40F61927-D4DA-4BE2-9979-0DCA60381376}" type="presOf" srcId="{96F42759-0E2E-45E8-A318-967DCEF3E582}" destId="{34F4FCA2-54EB-4906-8A70-E1343276C788}" srcOrd="1" destOrd="0" presId="urn:microsoft.com/office/officeart/2009/3/layout/HorizontalOrganizationChart"/>
    <dgm:cxn modelId="{C5E2D14C-794E-42F3-B9F8-6227C4C88E69}" type="presOf" srcId="{0AA41F28-BB11-4587-914F-C66EF5BF28F2}" destId="{C6073BB0-C03E-49D1-8E69-961D9E59EFB3}" srcOrd="0" destOrd="0" presId="urn:microsoft.com/office/officeart/2009/3/layout/HorizontalOrganizationChart"/>
    <dgm:cxn modelId="{9A2657E7-22FA-40A1-9535-58EE37AA46F9}" type="presOf" srcId="{D166391B-3AC7-4666-8F3E-51425F51E4E7}" destId="{796B00D1-A100-422F-9C1B-C0A0262AFDA2}" srcOrd="0" destOrd="0" presId="urn:microsoft.com/office/officeart/2009/3/layout/HorizontalOrganizationChart"/>
    <dgm:cxn modelId="{58BF5378-94B0-4B4E-B6A1-F4E621A5E90E}" type="presOf" srcId="{07FC374E-AB80-4A64-A120-2D988B420430}" destId="{55162981-581A-4438-B86A-63F62B3A942A}" srcOrd="0" destOrd="0" presId="urn:microsoft.com/office/officeart/2009/3/layout/HorizontalOrganizationChart"/>
    <dgm:cxn modelId="{13DE0614-ECD3-477D-A6EB-C5F0ED2788F6}" type="presOf" srcId="{048433FD-C843-4365-8AC0-C8072B47E022}" destId="{C9C83E26-BBEC-4F29-9D8C-50623724E690}" srcOrd="0" destOrd="0" presId="urn:microsoft.com/office/officeart/2009/3/layout/HorizontalOrganizationChart"/>
    <dgm:cxn modelId="{967A1308-BC25-4121-90B5-CB6C0807CBC6}" type="presParOf" srcId="{31455B73-3540-4A97-9584-D0B09FEBE639}" destId="{BE663EC5-2C97-45AA-BF46-A0CDF896F71B}" srcOrd="0" destOrd="0" presId="urn:microsoft.com/office/officeart/2009/3/layout/HorizontalOrganizationChart"/>
    <dgm:cxn modelId="{3A6A29CB-1A2E-453C-A00F-4CD73328F835}" type="presParOf" srcId="{BE663EC5-2C97-45AA-BF46-A0CDF896F71B}" destId="{24CEC310-154B-4E75-AA3D-3E5D6E5A3348}" srcOrd="0" destOrd="0" presId="urn:microsoft.com/office/officeart/2009/3/layout/HorizontalOrganizationChart"/>
    <dgm:cxn modelId="{099F3A6C-ACD1-430F-B78A-DF4328092085}" type="presParOf" srcId="{24CEC310-154B-4E75-AA3D-3E5D6E5A3348}" destId="{3B461DA5-C5AD-473B-BE1D-C48025597C37}" srcOrd="0" destOrd="0" presId="urn:microsoft.com/office/officeart/2009/3/layout/HorizontalOrganizationChart"/>
    <dgm:cxn modelId="{A43BD84F-B51C-4FF0-A898-9C24CF9C2CBA}" type="presParOf" srcId="{24CEC310-154B-4E75-AA3D-3E5D6E5A3348}" destId="{5C71EA66-D47B-4263-8A24-67B6A9469AD0}" srcOrd="1" destOrd="0" presId="urn:microsoft.com/office/officeart/2009/3/layout/HorizontalOrganizationChart"/>
    <dgm:cxn modelId="{5D021600-871F-45FD-9502-2FF00FA7F0A5}" type="presParOf" srcId="{BE663EC5-2C97-45AA-BF46-A0CDF896F71B}" destId="{AD79B44E-D904-4A9E-975E-EAB9D5AB9795}" srcOrd="1" destOrd="0" presId="urn:microsoft.com/office/officeart/2009/3/layout/HorizontalOrganizationChart"/>
    <dgm:cxn modelId="{FB5444F0-743B-40FB-B476-6167C65D80B4}" type="presParOf" srcId="{AD79B44E-D904-4A9E-975E-EAB9D5AB9795}" destId="{BCD03526-C259-452B-9078-699CC1132088}" srcOrd="0" destOrd="0" presId="urn:microsoft.com/office/officeart/2009/3/layout/HorizontalOrganizationChart"/>
    <dgm:cxn modelId="{831D6858-B97E-4F19-B064-5AE87540B019}" type="presParOf" srcId="{AD79B44E-D904-4A9E-975E-EAB9D5AB9795}" destId="{769BBFA5-8228-443A-8465-F40958C4AE69}" srcOrd="1" destOrd="0" presId="urn:microsoft.com/office/officeart/2009/3/layout/HorizontalOrganizationChart"/>
    <dgm:cxn modelId="{BD414602-44C8-4151-B836-0363BA758411}" type="presParOf" srcId="{769BBFA5-8228-443A-8465-F40958C4AE69}" destId="{33EC103F-1DCB-4697-A84A-45553110BC47}" srcOrd="0" destOrd="0" presId="urn:microsoft.com/office/officeart/2009/3/layout/HorizontalOrganizationChart"/>
    <dgm:cxn modelId="{5B947895-64B7-42DB-A00D-067C2C66A244}" type="presParOf" srcId="{33EC103F-1DCB-4697-A84A-45553110BC47}" destId="{C039E48D-039E-4643-911E-EC9121105964}" srcOrd="0" destOrd="0" presId="urn:microsoft.com/office/officeart/2009/3/layout/HorizontalOrganizationChart"/>
    <dgm:cxn modelId="{C760E32C-843F-46C5-AAEB-90ED1C2A4FB5}" type="presParOf" srcId="{33EC103F-1DCB-4697-A84A-45553110BC47}" destId="{AE5CF58F-3B18-4C1F-B3FF-235E3B8751DE}" srcOrd="1" destOrd="0" presId="urn:microsoft.com/office/officeart/2009/3/layout/HorizontalOrganizationChart"/>
    <dgm:cxn modelId="{D111168E-545D-4717-96C8-84C0E07FE439}" type="presParOf" srcId="{769BBFA5-8228-443A-8465-F40958C4AE69}" destId="{A1B5F4A9-BF1D-46EF-A30E-C00AF355FD14}" srcOrd="1" destOrd="0" presId="urn:microsoft.com/office/officeart/2009/3/layout/HorizontalOrganizationChart"/>
    <dgm:cxn modelId="{D8DC2BD0-22C1-481F-BE55-DEE953C8290A}" type="presParOf" srcId="{A1B5F4A9-BF1D-46EF-A30E-C00AF355FD14}" destId="{9B5A6305-E94D-4EB5-9A20-911D2BD54C01}" srcOrd="0" destOrd="0" presId="urn:microsoft.com/office/officeart/2009/3/layout/HorizontalOrganizationChart"/>
    <dgm:cxn modelId="{545866BB-2E3E-4804-8004-41B07C245A0F}" type="presParOf" srcId="{A1B5F4A9-BF1D-46EF-A30E-C00AF355FD14}" destId="{CCAF22FB-BFE7-4DBB-A706-8D8A5BB99C20}" srcOrd="1" destOrd="0" presId="urn:microsoft.com/office/officeart/2009/3/layout/HorizontalOrganizationChart"/>
    <dgm:cxn modelId="{163D936E-7792-4843-839E-FDCE8D037266}" type="presParOf" srcId="{CCAF22FB-BFE7-4DBB-A706-8D8A5BB99C20}" destId="{E30A126F-C199-4FAA-9629-A2EAC74518F5}" srcOrd="0" destOrd="0" presId="urn:microsoft.com/office/officeart/2009/3/layout/HorizontalOrganizationChart"/>
    <dgm:cxn modelId="{1066B48A-225C-45FC-83C6-24619AA0DE30}" type="presParOf" srcId="{E30A126F-C199-4FAA-9629-A2EAC74518F5}" destId="{C9C83E26-BBEC-4F29-9D8C-50623724E690}" srcOrd="0" destOrd="0" presId="urn:microsoft.com/office/officeart/2009/3/layout/HorizontalOrganizationChart"/>
    <dgm:cxn modelId="{D77DDD73-17D4-4ABC-8459-A6CC5B5E6A46}" type="presParOf" srcId="{E30A126F-C199-4FAA-9629-A2EAC74518F5}" destId="{16FA2DBC-C96C-4949-8BD7-06B1187CD5E6}" srcOrd="1" destOrd="0" presId="urn:microsoft.com/office/officeart/2009/3/layout/HorizontalOrganizationChart"/>
    <dgm:cxn modelId="{01FF7DCF-3F14-4937-8BC0-8D8998061140}" type="presParOf" srcId="{CCAF22FB-BFE7-4DBB-A706-8D8A5BB99C20}" destId="{198C7D95-6B9D-4C05-AC84-4348D1879AD9}" srcOrd="1" destOrd="0" presId="urn:microsoft.com/office/officeart/2009/3/layout/HorizontalOrganizationChart"/>
    <dgm:cxn modelId="{28DB8C14-5B9F-4622-A46D-9156E6CFB751}" type="presParOf" srcId="{CCAF22FB-BFE7-4DBB-A706-8D8A5BB99C20}" destId="{EB115AAC-4013-4F77-9A5F-373ED82148DC}" srcOrd="2" destOrd="0" presId="urn:microsoft.com/office/officeart/2009/3/layout/HorizontalOrganizationChart"/>
    <dgm:cxn modelId="{A03FC02A-B6AE-40B3-AA6C-C35BC11EE825}" type="presParOf" srcId="{A1B5F4A9-BF1D-46EF-A30E-C00AF355FD14}" destId="{55162981-581A-4438-B86A-63F62B3A942A}" srcOrd="2" destOrd="0" presId="urn:microsoft.com/office/officeart/2009/3/layout/HorizontalOrganizationChart"/>
    <dgm:cxn modelId="{24651094-B159-4E03-8667-BF55F164EF8B}" type="presParOf" srcId="{A1B5F4A9-BF1D-46EF-A30E-C00AF355FD14}" destId="{A7B7F854-BF3F-4CE6-A363-8D98BFD65306}" srcOrd="3" destOrd="0" presId="urn:microsoft.com/office/officeart/2009/3/layout/HorizontalOrganizationChart"/>
    <dgm:cxn modelId="{18D04FCD-B310-46C4-9008-64F0377144C5}" type="presParOf" srcId="{A7B7F854-BF3F-4CE6-A363-8D98BFD65306}" destId="{66F640A1-AFA5-4EDA-9A81-97D97DED94B8}" srcOrd="0" destOrd="0" presId="urn:microsoft.com/office/officeart/2009/3/layout/HorizontalOrganizationChart"/>
    <dgm:cxn modelId="{3B6F18BD-5532-405F-8634-AF1C23B9CCB7}" type="presParOf" srcId="{66F640A1-AFA5-4EDA-9A81-97D97DED94B8}" destId="{1B753624-B6E2-4CAD-83EA-C4AF2DEC79A0}" srcOrd="0" destOrd="0" presId="urn:microsoft.com/office/officeart/2009/3/layout/HorizontalOrganizationChart"/>
    <dgm:cxn modelId="{9782F654-2E0D-4A77-B241-542FB1CE26D7}" type="presParOf" srcId="{66F640A1-AFA5-4EDA-9A81-97D97DED94B8}" destId="{7C808B13-9EBD-4091-931C-D6EE60567531}" srcOrd="1" destOrd="0" presId="urn:microsoft.com/office/officeart/2009/3/layout/HorizontalOrganizationChart"/>
    <dgm:cxn modelId="{5408AC9A-C2CF-4479-BDCA-64D54211697A}" type="presParOf" srcId="{A7B7F854-BF3F-4CE6-A363-8D98BFD65306}" destId="{C804B6B4-1C1D-4284-B01E-7271088C62D9}" srcOrd="1" destOrd="0" presId="urn:microsoft.com/office/officeart/2009/3/layout/HorizontalOrganizationChart"/>
    <dgm:cxn modelId="{D6F4459D-8458-41B4-8E4C-A174BC1A5C43}" type="presParOf" srcId="{A7B7F854-BF3F-4CE6-A363-8D98BFD65306}" destId="{DA490AEA-37C7-4A1F-9F21-AD54A83BE4E8}" srcOrd="2" destOrd="0" presId="urn:microsoft.com/office/officeart/2009/3/layout/HorizontalOrganizationChart"/>
    <dgm:cxn modelId="{7B1672B9-329E-456A-B8A9-51C43AC1CC15}" type="presParOf" srcId="{A1B5F4A9-BF1D-46EF-A30E-C00AF355FD14}" destId="{02D592F7-D6DD-4D73-A071-E62E6D982377}" srcOrd="4" destOrd="0" presId="urn:microsoft.com/office/officeart/2009/3/layout/HorizontalOrganizationChart"/>
    <dgm:cxn modelId="{3B17D2C9-BA17-4510-BAF8-CB51E850A57B}" type="presParOf" srcId="{A1B5F4A9-BF1D-46EF-A30E-C00AF355FD14}" destId="{3CB65C13-9A17-4E3D-8836-4C3B8858B843}" srcOrd="5" destOrd="0" presId="urn:microsoft.com/office/officeart/2009/3/layout/HorizontalOrganizationChart"/>
    <dgm:cxn modelId="{5B04F962-3A38-4E9E-B9FD-027BAA98D830}" type="presParOf" srcId="{3CB65C13-9A17-4E3D-8836-4C3B8858B843}" destId="{6D965D16-0369-4D82-8FA0-053372DE3149}" srcOrd="0" destOrd="0" presId="urn:microsoft.com/office/officeart/2009/3/layout/HorizontalOrganizationChart"/>
    <dgm:cxn modelId="{4727DE4E-5BF4-48C8-A5FC-2782E7F6D9A7}" type="presParOf" srcId="{6D965D16-0369-4D82-8FA0-053372DE3149}" destId="{9E33C376-6294-46F0-AF3D-B911857E6FFA}" srcOrd="0" destOrd="0" presId="urn:microsoft.com/office/officeart/2009/3/layout/HorizontalOrganizationChart"/>
    <dgm:cxn modelId="{966C273E-7D33-40B6-8CBA-13DB3B93A85F}" type="presParOf" srcId="{6D965D16-0369-4D82-8FA0-053372DE3149}" destId="{F5A7BB18-40B8-48ED-9B86-5770EF9E809D}" srcOrd="1" destOrd="0" presId="urn:microsoft.com/office/officeart/2009/3/layout/HorizontalOrganizationChart"/>
    <dgm:cxn modelId="{6DCEB40A-AC3E-46FD-8528-E5AB2218ACB7}" type="presParOf" srcId="{3CB65C13-9A17-4E3D-8836-4C3B8858B843}" destId="{256383A9-6CA5-4655-B115-04CCD29E1A89}" srcOrd="1" destOrd="0" presId="urn:microsoft.com/office/officeart/2009/3/layout/HorizontalOrganizationChart"/>
    <dgm:cxn modelId="{8D0BBA80-BA5C-44E4-8A4F-C49AD0E0A9B9}" type="presParOf" srcId="{3CB65C13-9A17-4E3D-8836-4C3B8858B843}" destId="{8F956819-7DD8-43D2-81F9-ED6810E14872}" srcOrd="2" destOrd="0" presId="urn:microsoft.com/office/officeart/2009/3/layout/HorizontalOrganizationChart"/>
    <dgm:cxn modelId="{97112227-C2B1-4696-8708-D8685FD7DDA6}" type="presParOf" srcId="{A1B5F4A9-BF1D-46EF-A30E-C00AF355FD14}" destId="{63B06087-D635-431A-8125-3C269B7A0C0E}" srcOrd="6" destOrd="0" presId="urn:microsoft.com/office/officeart/2009/3/layout/HorizontalOrganizationChart"/>
    <dgm:cxn modelId="{A9FD6AFF-8E51-4C29-9BFB-4B6792990E72}" type="presParOf" srcId="{A1B5F4A9-BF1D-46EF-A30E-C00AF355FD14}" destId="{4CAEF4FC-1834-4088-B5FC-035597F5C88C}" srcOrd="7" destOrd="0" presId="urn:microsoft.com/office/officeart/2009/3/layout/HorizontalOrganizationChart"/>
    <dgm:cxn modelId="{2136DD24-95C5-48F2-BD77-F9B79C164755}" type="presParOf" srcId="{4CAEF4FC-1834-4088-B5FC-035597F5C88C}" destId="{C5C0BA16-8338-47AA-A355-3B7A5005D2D3}" srcOrd="0" destOrd="0" presId="urn:microsoft.com/office/officeart/2009/3/layout/HorizontalOrganizationChart"/>
    <dgm:cxn modelId="{80B96B42-3D13-46D9-BECB-BCA3A4537078}" type="presParOf" srcId="{C5C0BA16-8338-47AA-A355-3B7A5005D2D3}" destId="{7CC65857-E383-48A0-8B44-E743E2D61DC5}" srcOrd="0" destOrd="0" presId="urn:microsoft.com/office/officeart/2009/3/layout/HorizontalOrganizationChart"/>
    <dgm:cxn modelId="{66EAB39B-FF4B-4C33-9DD8-F02CD8E86D5D}" type="presParOf" srcId="{C5C0BA16-8338-47AA-A355-3B7A5005D2D3}" destId="{F02CCC47-6E49-45FA-8578-908011B81806}" srcOrd="1" destOrd="0" presId="urn:microsoft.com/office/officeart/2009/3/layout/HorizontalOrganizationChart"/>
    <dgm:cxn modelId="{DA0DFD37-902E-433D-B42A-03FA1DEDED50}" type="presParOf" srcId="{4CAEF4FC-1834-4088-B5FC-035597F5C88C}" destId="{BB8A9C4A-2688-4470-85F9-C7A464AD4495}" srcOrd="1" destOrd="0" presId="urn:microsoft.com/office/officeart/2009/3/layout/HorizontalOrganizationChart"/>
    <dgm:cxn modelId="{5784BA3D-5326-45BB-8CD2-1980E6DBCF25}" type="presParOf" srcId="{4CAEF4FC-1834-4088-B5FC-035597F5C88C}" destId="{73AA0123-4362-43A8-864B-C95F80316E03}" srcOrd="2" destOrd="0" presId="urn:microsoft.com/office/officeart/2009/3/layout/HorizontalOrganizationChart"/>
    <dgm:cxn modelId="{3A70F995-2DBC-4F89-84B6-4275CFD0CB8A}" type="presParOf" srcId="{A1B5F4A9-BF1D-46EF-A30E-C00AF355FD14}" destId="{E83CCCFB-7C38-4BA4-94EC-9F6CFD9DFD19}" srcOrd="8" destOrd="0" presId="urn:microsoft.com/office/officeart/2009/3/layout/HorizontalOrganizationChart"/>
    <dgm:cxn modelId="{DD48B2F1-0DC1-4DAA-BF55-608789236683}" type="presParOf" srcId="{A1B5F4A9-BF1D-46EF-A30E-C00AF355FD14}" destId="{04B6EE70-4D15-4D30-BEFC-68BDE8E6409A}" srcOrd="9" destOrd="0" presId="urn:microsoft.com/office/officeart/2009/3/layout/HorizontalOrganizationChart"/>
    <dgm:cxn modelId="{502D47D3-D8B2-40E8-8805-2F0FE6EFC430}" type="presParOf" srcId="{04B6EE70-4D15-4D30-BEFC-68BDE8E6409A}" destId="{9F95A9B3-7558-49EC-9E57-1FC74B835350}" srcOrd="0" destOrd="0" presId="urn:microsoft.com/office/officeart/2009/3/layout/HorizontalOrganizationChart"/>
    <dgm:cxn modelId="{CA41412F-415E-40D6-BA8E-4202E18124DE}" type="presParOf" srcId="{9F95A9B3-7558-49EC-9E57-1FC74B835350}" destId="{602705B9-E7AF-40DD-A703-CAAC225B7B5D}" srcOrd="0" destOrd="0" presId="urn:microsoft.com/office/officeart/2009/3/layout/HorizontalOrganizationChart"/>
    <dgm:cxn modelId="{E14A381C-DC59-4769-9C93-AB35F3303F9B}" type="presParOf" srcId="{9F95A9B3-7558-49EC-9E57-1FC74B835350}" destId="{34F4FCA2-54EB-4906-8A70-E1343276C788}" srcOrd="1" destOrd="0" presId="urn:microsoft.com/office/officeart/2009/3/layout/HorizontalOrganizationChart"/>
    <dgm:cxn modelId="{095D6B01-1C6E-47DB-AEEF-A7AA7D8BF9BF}" type="presParOf" srcId="{04B6EE70-4D15-4D30-BEFC-68BDE8E6409A}" destId="{D74BA1E4-D6EE-4785-BD7D-F368E1AC2162}" srcOrd="1" destOrd="0" presId="urn:microsoft.com/office/officeart/2009/3/layout/HorizontalOrganizationChart"/>
    <dgm:cxn modelId="{12D672E3-D908-47A7-8225-88262A6F496D}" type="presParOf" srcId="{04B6EE70-4D15-4D30-BEFC-68BDE8E6409A}" destId="{B1DA206E-5162-41D2-8B3C-95E0521D833F}" srcOrd="2" destOrd="0" presId="urn:microsoft.com/office/officeart/2009/3/layout/HorizontalOrganizationChart"/>
    <dgm:cxn modelId="{9EADD426-0DA6-403F-BC11-859037F0411E}" type="presParOf" srcId="{769BBFA5-8228-443A-8465-F40958C4AE69}" destId="{F0098EA8-EB04-4D60-B738-57131B2A4FD9}" srcOrd="2" destOrd="0" presId="urn:microsoft.com/office/officeart/2009/3/layout/HorizontalOrganizationChart"/>
    <dgm:cxn modelId="{DE5D5390-1ABB-428C-93F8-A85FD49A0A20}" type="presParOf" srcId="{AD79B44E-D904-4A9E-975E-EAB9D5AB9795}" destId="{211E0F87-04A4-4A9E-8C99-42B197FDFF00}" srcOrd="2" destOrd="0" presId="urn:microsoft.com/office/officeart/2009/3/layout/HorizontalOrganizationChart"/>
    <dgm:cxn modelId="{5114C67A-FA8F-44FE-93D3-3D4297BD0E31}" type="presParOf" srcId="{AD79B44E-D904-4A9E-975E-EAB9D5AB9795}" destId="{E689F870-A898-4314-89B2-C245E8E6048C}" srcOrd="3" destOrd="0" presId="urn:microsoft.com/office/officeart/2009/3/layout/HorizontalOrganizationChart"/>
    <dgm:cxn modelId="{6A59C3BD-1569-41DE-9A76-1486ADEC9E2B}" type="presParOf" srcId="{E689F870-A898-4314-89B2-C245E8E6048C}" destId="{18C67515-C818-411B-85AA-8840B419A1A2}" srcOrd="0" destOrd="0" presId="urn:microsoft.com/office/officeart/2009/3/layout/HorizontalOrganizationChart"/>
    <dgm:cxn modelId="{7E65AFB4-446E-488B-9CC6-7124F9F1E3D2}" type="presParOf" srcId="{18C67515-C818-411B-85AA-8840B419A1A2}" destId="{E1B5AC6F-43A9-4CE6-A238-CB79972081F9}" srcOrd="0" destOrd="0" presId="urn:microsoft.com/office/officeart/2009/3/layout/HorizontalOrganizationChart"/>
    <dgm:cxn modelId="{E1976F2D-0D4C-4887-95ED-A59007E508C6}" type="presParOf" srcId="{18C67515-C818-411B-85AA-8840B419A1A2}" destId="{842D7FD5-6CCF-45A9-85D3-EEE29D12BFB0}" srcOrd="1" destOrd="0" presId="urn:microsoft.com/office/officeart/2009/3/layout/HorizontalOrganizationChart"/>
    <dgm:cxn modelId="{3AA97C49-2582-46AA-93CA-058C49FA331F}" type="presParOf" srcId="{E689F870-A898-4314-89B2-C245E8E6048C}" destId="{1D767B7B-B7FF-4BEF-997E-FDD87998ECEE}" srcOrd="1" destOrd="0" presId="urn:microsoft.com/office/officeart/2009/3/layout/HorizontalOrganizationChart"/>
    <dgm:cxn modelId="{E12DD745-C3DC-4FC1-B13D-F09C53831CDE}" type="presParOf" srcId="{1D767B7B-B7FF-4BEF-997E-FDD87998ECEE}" destId="{F5968791-6963-4E2E-9095-66EC80E3DD69}" srcOrd="0" destOrd="0" presId="urn:microsoft.com/office/officeart/2009/3/layout/HorizontalOrganizationChart"/>
    <dgm:cxn modelId="{F65A4762-A1E4-4887-86E7-91803352275A}" type="presParOf" srcId="{1D767B7B-B7FF-4BEF-997E-FDD87998ECEE}" destId="{F5CCFD3D-4F4C-4335-BA0E-4AD8C0472D87}" srcOrd="1" destOrd="0" presId="urn:microsoft.com/office/officeart/2009/3/layout/HorizontalOrganizationChart"/>
    <dgm:cxn modelId="{19B1A4F5-0F38-4777-B71B-444A1FEACE17}" type="presParOf" srcId="{F5CCFD3D-4F4C-4335-BA0E-4AD8C0472D87}" destId="{1A2A2798-733B-471B-BF1B-85039616ADEA}" srcOrd="0" destOrd="0" presId="urn:microsoft.com/office/officeart/2009/3/layout/HorizontalOrganizationChart"/>
    <dgm:cxn modelId="{9ADC8B39-82BF-47A3-B46B-77E4D2D7252A}" type="presParOf" srcId="{1A2A2798-733B-471B-BF1B-85039616ADEA}" destId="{6A38327B-E82D-4BC0-9B93-FCF4986B01F4}" srcOrd="0" destOrd="0" presId="urn:microsoft.com/office/officeart/2009/3/layout/HorizontalOrganizationChart"/>
    <dgm:cxn modelId="{C84DC5AF-E7D6-455F-905B-3CF19E4609EB}" type="presParOf" srcId="{1A2A2798-733B-471B-BF1B-85039616ADEA}" destId="{F4AA1D0F-8309-467D-BAAE-E6F874500983}" srcOrd="1" destOrd="0" presId="urn:microsoft.com/office/officeart/2009/3/layout/HorizontalOrganizationChart"/>
    <dgm:cxn modelId="{8FD75B00-036C-45A6-BCE9-5D757D85EA07}" type="presParOf" srcId="{F5CCFD3D-4F4C-4335-BA0E-4AD8C0472D87}" destId="{8B505E77-48A9-4903-A0AE-F25056EAD96F}" srcOrd="1" destOrd="0" presId="urn:microsoft.com/office/officeart/2009/3/layout/HorizontalOrganizationChart"/>
    <dgm:cxn modelId="{FB6BC06F-B009-4FD0-AA0F-3383C6CCD9A6}" type="presParOf" srcId="{F5CCFD3D-4F4C-4335-BA0E-4AD8C0472D87}" destId="{B535921C-2D4D-4C9D-917C-5B0BD3FD1565}" srcOrd="2" destOrd="0" presId="urn:microsoft.com/office/officeart/2009/3/layout/HorizontalOrganizationChart"/>
    <dgm:cxn modelId="{E7716E43-A608-4624-9E2C-BB0593698D51}" type="presParOf" srcId="{E689F870-A898-4314-89B2-C245E8E6048C}" destId="{9DF3B5F4-1567-478A-9552-D12FBC457CFE}" srcOrd="2" destOrd="0" presId="urn:microsoft.com/office/officeart/2009/3/layout/HorizontalOrganizationChart"/>
    <dgm:cxn modelId="{A8976A44-36B9-4D13-8520-05E445C71812}" type="presParOf" srcId="{AD79B44E-D904-4A9E-975E-EAB9D5AB9795}" destId="{439B9C95-89C5-4BA5-9612-C05A227E9DBD}" srcOrd="4" destOrd="0" presId="urn:microsoft.com/office/officeart/2009/3/layout/HorizontalOrganizationChart"/>
    <dgm:cxn modelId="{885E9123-8732-4224-B82A-CFF45A81885D}" type="presParOf" srcId="{AD79B44E-D904-4A9E-975E-EAB9D5AB9795}" destId="{05EBA26D-63A8-4CDB-B13B-E27DDEE50785}" srcOrd="5" destOrd="0" presId="urn:microsoft.com/office/officeart/2009/3/layout/HorizontalOrganizationChart"/>
    <dgm:cxn modelId="{08C73BFC-2D1E-45D4-B295-FDD10E0E70F9}" type="presParOf" srcId="{05EBA26D-63A8-4CDB-B13B-E27DDEE50785}" destId="{6894DE5F-421A-454F-A43B-08CFFD5C9AE4}" srcOrd="0" destOrd="0" presId="urn:microsoft.com/office/officeart/2009/3/layout/HorizontalOrganizationChart"/>
    <dgm:cxn modelId="{0873747C-390D-47E4-93A7-342B041A5AD2}" type="presParOf" srcId="{6894DE5F-421A-454F-A43B-08CFFD5C9AE4}" destId="{F95797F7-E798-4564-AE95-3425B136C50E}" srcOrd="0" destOrd="0" presId="urn:microsoft.com/office/officeart/2009/3/layout/HorizontalOrganizationChart"/>
    <dgm:cxn modelId="{2BB9C800-085C-4585-BC6E-03C02C05E404}" type="presParOf" srcId="{6894DE5F-421A-454F-A43B-08CFFD5C9AE4}" destId="{28B9ED0F-9B4A-4C56-9ACA-ECCC1AB3CE84}" srcOrd="1" destOrd="0" presId="urn:microsoft.com/office/officeart/2009/3/layout/HorizontalOrganizationChart"/>
    <dgm:cxn modelId="{92CD12AE-E85F-4648-A21E-AFB046FBEDCD}" type="presParOf" srcId="{05EBA26D-63A8-4CDB-B13B-E27DDEE50785}" destId="{969F2299-5A8A-41CE-B5DF-20864DE50FC9}" srcOrd="1" destOrd="0" presId="urn:microsoft.com/office/officeart/2009/3/layout/HorizontalOrganizationChart"/>
    <dgm:cxn modelId="{96159CC3-5C07-4F60-8BB8-3212F1D33768}" type="presParOf" srcId="{969F2299-5A8A-41CE-B5DF-20864DE50FC9}" destId="{C6073BB0-C03E-49D1-8E69-961D9E59EFB3}" srcOrd="0" destOrd="0" presId="urn:microsoft.com/office/officeart/2009/3/layout/HorizontalOrganizationChart"/>
    <dgm:cxn modelId="{0763A51B-E091-4AD7-AB9B-066460621723}" type="presParOf" srcId="{969F2299-5A8A-41CE-B5DF-20864DE50FC9}" destId="{57F004F2-4892-44FC-8980-4AE07910AFC6}" srcOrd="1" destOrd="0" presId="urn:microsoft.com/office/officeart/2009/3/layout/HorizontalOrganizationChart"/>
    <dgm:cxn modelId="{660BB0CF-7BF0-4B59-AA46-DFEA669E87CE}" type="presParOf" srcId="{57F004F2-4892-44FC-8980-4AE07910AFC6}" destId="{D921F4AD-94C8-40FD-86A6-B98C31E0AEE2}" srcOrd="0" destOrd="0" presId="urn:microsoft.com/office/officeart/2009/3/layout/HorizontalOrganizationChart"/>
    <dgm:cxn modelId="{7A21AE74-53E9-4141-8EE7-6B97C775A0B0}" type="presParOf" srcId="{D921F4AD-94C8-40FD-86A6-B98C31E0AEE2}" destId="{796B00D1-A100-422F-9C1B-C0A0262AFDA2}" srcOrd="0" destOrd="0" presId="urn:microsoft.com/office/officeart/2009/3/layout/HorizontalOrganizationChart"/>
    <dgm:cxn modelId="{A0D04B28-6E44-438E-9F8D-7AB80D189FDD}" type="presParOf" srcId="{D921F4AD-94C8-40FD-86A6-B98C31E0AEE2}" destId="{547F2A95-B204-46EB-9582-B8044338F4C2}" srcOrd="1" destOrd="0" presId="urn:microsoft.com/office/officeart/2009/3/layout/HorizontalOrganizationChart"/>
    <dgm:cxn modelId="{AC3EDE9F-CD3D-4479-AC9C-ECE903A58C25}" type="presParOf" srcId="{57F004F2-4892-44FC-8980-4AE07910AFC6}" destId="{1A397728-4743-4128-A18C-4AA288D543CB}" srcOrd="1" destOrd="0" presId="urn:microsoft.com/office/officeart/2009/3/layout/HorizontalOrganizationChart"/>
    <dgm:cxn modelId="{388F6CD7-3838-484D-B427-FC5380EA3C76}" type="presParOf" srcId="{57F004F2-4892-44FC-8980-4AE07910AFC6}" destId="{70346467-0275-407E-9632-E80EDECBD207}" srcOrd="2" destOrd="0" presId="urn:microsoft.com/office/officeart/2009/3/layout/HorizontalOrganizationChart"/>
    <dgm:cxn modelId="{99BFF6BE-1216-443E-983C-3AB811F3ED09}" type="presParOf" srcId="{05EBA26D-63A8-4CDB-B13B-E27DDEE50785}" destId="{E97C8759-3B72-4352-9171-458CF0E8F2EA}" srcOrd="2" destOrd="0" presId="urn:microsoft.com/office/officeart/2009/3/layout/HorizontalOrganizationChart"/>
    <dgm:cxn modelId="{48CC6CD2-5EA3-4A06-B620-4C31638EB520}" type="presParOf" srcId="{AD79B44E-D904-4A9E-975E-EAB9D5AB9795}" destId="{221D8201-7D35-4820-BBA6-0134F634B15A}" srcOrd="6" destOrd="0" presId="urn:microsoft.com/office/officeart/2009/3/layout/HorizontalOrganizationChart"/>
    <dgm:cxn modelId="{FBB536C5-0D16-4F8E-B859-D7D73745B743}" type="presParOf" srcId="{AD79B44E-D904-4A9E-975E-EAB9D5AB9795}" destId="{11A42B44-5CEB-41B7-9DFD-F2ABA628FB69}" srcOrd="7" destOrd="0" presId="urn:microsoft.com/office/officeart/2009/3/layout/HorizontalOrganizationChart"/>
    <dgm:cxn modelId="{61892370-E3F9-40D5-9D52-0359B14BF727}" type="presParOf" srcId="{11A42B44-5CEB-41B7-9DFD-F2ABA628FB69}" destId="{A6965401-982C-4B9E-B8CE-C62963BA1977}" srcOrd="0" destOrd="0" presId="urn:microsoft.com/office/officeart/2009/3/layout/HorizontalOrganizationChart"/>
    <dgm:cxn modelId="{37FD4190-29F5-4C05-8E4C-C92013AB70FD}" type="presParOf" srcId="{A6965401-982C-4B9E-B8CE-C62963BA1977}" destId="{627ACE6E-00B2-4879-9AF0-75339F8048D7}" srcOrd="0" destOrd="0" presId="urn:microsoft.com/office/officeart/2009/3/layout/HorizontalOrganizationChart"/>
    <dgm:cxn modelId="{43EA60F8-18C3-4B23-94F1-D098E764977A}" type="presParOf" srcId="{A6965401-982C-4B9E-B8CE-C62963BA1977}" destId="{1329A02A-1253-44A5-9C31-116C8030412C}" srcOrd="1" destOrd="0" presId="urn:microsoft.com/office/officeart/2009/3/layout/HorizontalOrganizationChart"/>
    <dgm:cxn modelId="{097CA231-B066-4C13-8928-FB9052CB88F5}" type="presParOf" srcId="{11A42B44-5CEB-41B7-9DFD-F2ABA628FB69}" destId="{35D5BD9C-4678-40DB-B539-D40BBD242653}" srcOrd="1" destOrd="0" presId="urn:microsoft.com/office/officeart/2009/3/layout/HorizontalOrganizationChart"/>
    <dgm:cxn modelId="{03797A82-C2D2-4C64-A41D-9C994AF895CA}" type="presParOf" srcId="{35D5BD9C-4678-40DB-B539-D40BBD242653}" destId="{8F4E9C7F-7B78-456E-97EB-32124BF08422}" srcOrd="0" destOrd="0" presId="urn:microsoft.com/office/officeart/2009/3/layout/HorizontalOrganizationChart"/>
    <dgm:cxn modelId="{992BFF86-F68A-4D29-B780-CEC740AF8686}" type="presParOf" srcId="{35D5BD9C-4678-40DB-B539-D40BBD242653}" destId="{EBD75DA1-53E2-4F85-BDBF-8511B0A7E301}" srcOrd="1" destOrd="0" presId="urn:microsoft.com/office/officeart/2009/3/layout/HorizontalOrganizationChart"/>
    <dgm:cxn modelId="{493895F4-26C3-4DF6-B4F1-19DDA7507E9B}" type="presParOf" srcId="{EBD75DA1-53E2-4F85-BDBF-8511B0A7E301}" destId="{FE821FAA-C83B-4A6D-884B-2A8A24C15D13}" srcOrd="0" destOrd="0" presId="urn:microsoft.com/office/officeart/2009/3/layout/HorizontalOrganizationChart"/>
    <dgm:cxn modelId="{0A116CFC-DFB2-485C-B4C7-3906D0953E47}" type="presParOf" srcId="{FE821FAA-C83B-4A6D-884B-2A8A24C15D13}" destId="{FF237A33-45DE-450B-B44F-1A686A24FAC2}" srcOrd="0" destOrd="0" presId="urn:microsoft.com/office/officeart/2009/3/layout/HorizontalOrganizationChart"/>
    <dgm:cxn modelId="{85747D32-2964-4385-B4CF-1637CB2D9C28}" type="presParOf" srcId="{FE821FAA-C83B-4A6D-884B-2A8A24C15D13}" destId="{C4562D07-A5E5-4EF5-9061-B46229264F08}" srcOrd="1" destOrd="0" presId="urn:microsoft.com/office/officeart/2009/3/layout/HorizontalOrganizationChart"/>
    <dgm:cxn modelId="{F495CD10-2BC0-45FE-94F3-59FC0DD048BF}" type="presParOf" srcId="{EBD75DA1-53E2-4F85-BDBF-8511B0A7E301}" destId="{62155CE6-7682-4997-A318-6706CA4AE7CB}" srcOrd="1" destOrd="0" presId="urn:microsoft.com/office/officeart/2009/3/layout/HorizontalOrganizationChart"/>
    <dgm:cxn modelId="{8AF9F680-DB17-4A35-993F-37E8F8742466}" type="presParOf" srcId="{EBD75DA1-53E2-4F85-BDBF-8511B0A7E301}" destId="{049FE3ED-73E6-4147-B081-10DCD2167390}" srcOrd="2" destOrd="0" presId="urn:microsoft.com/office/officeart/2009/3/layout/HorizontalOrganizationChart"/>
    <dgm:cxn modelId="{E17B8525-A6FD-46D1-BEED-0041FD772DD9}" type="presParOf" srcId="{11A42B44-5CEB-41B7-9DFD-F2ABA628FB69}" destId="{71A5A276-1268-4317-9059-4A7DD95A5EB1}" srcOrd="2" destOrd="0" presId="urn:microsoft.com/office/officeart/2009/3/layout/HorizontalOrganizationChart"/>
    <dgm:cxn modelId="{245F9AFE-F8E1-416A-BB87-77BD4D845142}" type="presParOf" srcId="{BE663EC5-2C97-45AA-BF46-A0CDF896F71B}" destId="{F5763B42-6198-4E71-88B6-007C52B909B5}" srcOrd="2" destOrd="0" presId="urn:microsoft.com/office/officeart/2009/3/layout/HorizontalOrganizationChart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1FD72C-F439-4AB7-8ACA-4D263268D6BB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E54E925B-EA4D-4E0B-BA15-A31FFEC87129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上级考评</a:t>
          </a:r>
          <a:endParaRPr lang="en-US" altLang="zh-CN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81F5B1E-FA1E-4CC4-AAB2-6E16F67B2D7B}" type="parTrans" cxnId="{A9C2E602-843A-477D-A158-AED29C8CE1E1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9CF40F4-625B-49AB-99BF-7CABF13883CD}" type="sibTrans" cxnId="{A9C2E602-843A-477D-A158-AED29C8CE1E1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BA56867-8D3F-4FFB-9525-29F47D7EF617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同级考评</a:t>
          </a:r>
          <a:endParaRPr lang="en-US" altLang="zh-CN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0EF0F6-A130-48C8-A765-F71E9457F97E}" type="parTrans" cxnId="{F4675E17-2B65-4D15-AC7E-9A113576712D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9205F2-D298-41E8-A3C5-906D548D348C}" type="sibTrans" cxnId="{F4675E17-2B65-4D15-AC7E-9A113576712D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088494F-BD1B-496E-98A8-2E58E88A9102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下级考评</a:t>
          </a:r>
          <a:endParaRPr lang="en-US" altLang="zh-CN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2CD337C-F94A-44C7-B87B-17F92EBA4125}" type="parTrans" cxnId="{C18D3483-537B-40EE-BB9F-B2ACD8792D35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0D2617C-B718-4CF7-B407-4E38E68DE20F}" type="sibTrans" cxnId="{C18D3483-537B-40EE-BB9F-B2ACD8792D35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F48DCCB-93E7-40A5-A0E0-FB58E5819898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自我考评</a:t>
          </a:r>
          <a:endParaRPr lang="en-US" altLang="zh-CN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4C68F42-B068-4416-A964-63BDAAC00406}" type="parTrans" cxnId="{FBA67DAA-D810-4B55-88E2-4D2DF2032B1E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3EDB0D-89FB-4912-9A95-B03C851ECCBA}" type="sibTrans" cxnId="{FBA67DAA-D810-4B55-88E2-4D2DF2032B1E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9F2755-79BF-40D5-ACC5-29552382F210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相关</a:t>
          </a:r>
          <a:r>
            <a:rPr lang="zh-CN" altLang="en-US" sz="1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客户考评</a:t>
          </a:r>
          <a:endParaRPr lang="zh-CN" altLang="en-US" sz="1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7C18DAF-67F3-4618-95F1-5342C2D8D266}" type="parTrans" cxnId="{BEB781E7-3C42-4734-9B59-0FDD0950659C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3EB5F14-0C35-4BFF-AC26-4B53152EB8ED}" type="sibTrans" cxnId="{BEB781E7-3C42-4734-9B59-0FDD0950659C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F99A534-2B2C-4357-A3C2-AE0EF395FEBC}" type="pres">
      <dgm:prSet presAssocID="{EE1FD72C-F439-4AB7-8ACA-4D263268D6B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20497CD-377A-4126-9965-08130DE86A6A}" type="pres">
      <dgm:prSet presAssocID="{E54E925B-EA4D-4E0B-BA15-A31FFEC87129}" presName="node" presStyleLbl="node1" presStyleIdx="0" presStyleCnt="5" custScaleX="136640" custScaleY="924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36B0FF-395E-4A31-AFEB-601B410074B1}" type="pres">
      <dgm:prSet presAssocID="{E54E925B-EA4D-4E0B-BA15-A31FFEC87129}" presName="spNode" presStyleCnt="0"/>
      <dgm:spPr/>
    </dgm:pt>
    <dgm:pt modelId="{68D5D64E-CE98-4670-A2D6-8EC5F2F26B16}" type="pres">
      <dgm:prSet presAssocID="{C9CF40F4-625B-49AB-99BF-7CABF13883CD}" presName="sibTrans" presStyleLbl="sibTrans1D1" presStyleIdx="0" presStyleCnt="5"/>
      <dgm:spPr/>
      <dgm:t>
        <a:bodyPr/>
        <a:lstStyle/>
        <a:p>
          <a:endParaRPr lang="zh-CN" altLang="en-US"/>
        </a:p>
      </dgm:t>
    </dgm:pt>
    <dgm:pt modelId="{32555735-11B8-4DE1-AA94-2723F63B2082}" type="pres">
      <dgm:prSet presAssocID="{FBA56867-8D3F-4FFB-9525-29F47D7EF617}" presName="node" presStyleLbl="node1" presStyleIdx="1" presStyleCnt="5" custScaleX="128892" custScaleY="8304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7AECF1-0F90-405C-B433-A79DB21A90E4}" type="pres">
      <dgm:prSet presAssocID="{FBA56867-8D3F-4FFB-9525-29F47D7EF617}" presName="spNode" presStyleCnt="0"/>
      <dgm:spPr/>
    </dgm:pt>
    <dgm:pt modelId="{A7D7398B-84F7-46E3-B246-68F02898DFD9}" type="pres">
      <dgm:prSet presAssocID="{EF9205F2-D298-41E8-A3C5-906D548D348C}" presName="sibTrans" presStyleLbl="sibTrans1D1" presStyleIdx="1" presStyleCnt="5"/>
      <dgm:spPr/>
      <dgm:t>
        <a:bodyPr/>
        <a:lstStyle/>
        <a:p>
          <a:endParaRPr lang="zh-CN" altLang="en-US"/>
        </a:p>
      </dgm:t>
    </dgm:pt>
    <dgm:pt modelId="{A280AB69-850E-479E-9369-D603A17B95B7}" type="pres">
      <dgm:prSet presAssocID="{2088494F-BD1B-496E-98A8-2E58E88A9102}" presName="node" presStyleLbl="node1" presStyleIdx="2" presStyleCnt="5" custScaleX="146540" custScaleY="920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17360A6-028D-4308-963D-66231DDCE39F}" type="pres">
      <dgm:prSet presAssocID="{2088494F-BD1B-496E-98A8-2E58E88A9102}" presName="spNode" presStyleCnt="0"/>
      <dgm:spPr/>
    </dgm:pt>
    <dgm:pt modelId="{19FDCEDA-ECCC-48E8-9181-AB28C0CE55B1}" type="pres">
      <dgm:prSet presAssocID="{E0D2617C-B718-4CF7-B407-4E38E68DE20F}" presName="sibTrans" presStyleLbl="sibTrans1D1" presStyleIdx="2" presStyleCnt="5"/>
      <dgm:spPr/>
      <dgm:t>
        <a:bodyPr/>
        <a:lstStyle/>
        <a:p>
          <a:endParaRPr lang="zh-CN" altLang="en-US"/>
        </a:p>
      </dgm:t>
    </dgm:pt>
    <dgm:pt modelId="{BA018129-87C1-4C9D-B6BD-DCC90AC5B2E2}" type="pres">
      <dgm:prSet presAssocID="{FF48DCCB-93E7-40A5-A0E0-FB58E5819898}" presName="node" presStyleLbl="node1" presStyleIdx="3" presStyleCnt="5" custScaleX="132859" custScaleY="920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813616-7881-4BF5-A4B4-00B3FD95E66E}" type="pres">
      <dgm:prSet presAssocID="{FF48DCCB-93E7-40A5-A0E0-FB58E5819898}" presName="spNode" presStyleCnt="0"/>
      <dgm:spPr/>
    </dgm:pt>
    <dgm:pt modelId="{BB61970A-21A0-45F3-A856-1AABDE9A4040}" type="pres">
      <dgm:prSet presAssocID="{943EDB0D-89FB-4912-9A95-B03C851ECCBA}" presName="sibTrans" presStyleLbl="sibTrans1D1" presStyleIdx="3" presStyleCnt="5"/>
      <dgm:spPr/>
      <dgm:t>
        <a:bodyPr/>
        <a:lstStyle/>
        <a:p>
          <a:endParaRPr lang="zh-CN" altLang="en-US"/>
        </a:p>
      </dgm:t>
    </dgm:pt>
    <dgm:pt modelId="{CF426208-79FB-425C-8F09-2E086EF19B74}" type="pres">
      <dgm:prSet presAssocID="{489F2755-79BF-40D5-ACC5-29552382F210}" presName="node" presStyleLbl="node1" presStyleIdx="4" presStyleCnt="5" custScaleX="136061" custScaleY="8304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64ED53-D649-41AE-9662-D9B4CC6C7287}" type="pres">
      <dgm:prSet presAssocID="{489F2755-79BF-40D5-ACC5-29552382F210}" presName="spNode" presStyleCnt="0"/>
      <dgm:spPr/>
    </dgm:pt>
    <dgm:pt modelId="{140392F3-C649-4555-BC34-F75E6B274192}" type="pres">
      <dgm:prSet presAssocID="{83EB5F14-0C35-4BFF-AC26-4B53152EB8ED}" presName="sibTrans" presStyleLbl="sibTrans1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F7C66D47-487B-4E21-9D2F-B2152891B49C}" type="presOf" srcId="{2088494F-BD1B-496E-98A8-2E58E88A9102}" destId="{A280AB69-850E-479E-9369-D603A17B95B7}" srcOrd="0" destOrd="0" presId="urn:microsoft.com/office/officeart/2005/8/layout/cycle6"/>
    <dgm:cxn modelId="{FBA67DAA-D810-4B55-88E2-4D2DF2032B1E}" srcId="{EE1FD72C-F439-4AB7-8ACA-4D263268D6BB}" destId="{FF48DCCB-93E7-40A5-A0E0-FB58E5819898}" srcOrd="3" destOrd="0" parTransId="{44C68F42-B068-4416-A964-63BDAAC00406}" sibTransId="{943EDB0D-89FB-4912-9A95-B03C851ECCBA}"/>
    <dgm:cxn modelId="{36647CE4-0E4E-4D1D-9661-3CEC8BD130E1}" type="presOf" srcId="{83EB5F14-0C35-4BFF-AC26-4B53152EB8ED}" destId="{140392F3-C649-4555-BC34-F75E6B274192}" srcOrd="0" destOrd="0" presId="urn:microsoft.com/office/officeart/2005/8/layout/cycle6"/>
    <dgm:cxn modelId="{18326CB3-4017-4D1A-8126-1BE5DBA53F07}" type="presOf" srcId="{E0D2617C-B718-4CF7-B407-4E38E68DE20F}" destId="{19FDCEDA-ECCC-48E8-9181-AB28C0CE55B1}" srcOrd="0" destOrd="0" presId="urn:microsoft.com/office/officeart/2005/8/layout/cycle6"/>
    <dgm:cxn modelId="{29D6C76E-BBA3-4E95-A0A3-6050EDE2C179}" type="presOf" srcId="{EF9205F2-D298-41E8-A3C5-906D548D348C}" destId="{A7D7398B-84F7-46E3-B246-68F02898DFD9}" srcOrd="0" destOrd="0" presId="urn:microsoft.com/office/officeart/2005/8/layout/cycle6"/>
    <dgm:cxn modelId="{D55F4273-9B4F-4378-B3AE-C48CAE9D4294}" type="presOf" srcId="{E54E925B-EA4D-4E0B-BA15-A31FFEC87129}" destId="{D20497CD-377A-4126-9965-08130DE86A6A}" srcOrd="0" destOrd="0" presId="urn:microsoft.com/office/officeart/2005/8/layout/cycle6"/>
    <dgm:cxn modelId="{573D4A4B-378A-467A-BB44-16EF201E408D}" type="presOf" srcId="{EE1FD72C-F439-4AB7-8ACA-4D263268D6BB}" destId="{6F99A534-2B2C-4357-A3C2-AE0EF395FEBC}" srcOrd="0" destOrd="0" presId="urn:microsoft.com/office/officeart/2005/8/layout/cycle6"/>
    <dgm:cxn modelId="{C18D3483-537B-40EE-BB9F-B2ACD8792D35}" srcId="{EE1FD72C-F439-4AB7-8ACA-4D263268D6BB}" destId="{2088494F-BD1B-496E-98A8-2E58E88A9102}" srcOrd="2" destOrd="0" parTransId="{C2CD337C-F94A-44C7-B87B-17F92EBA4125}" sibTransId="{E0D2617C-B718-4CF7-B407-4E38E68DE20F}"/>
    <dgm:cxn modelId="{6E9770CC-B0BE-4123-98FB-45E7085D4AA9}" type="presOf" srcId="{C9CF40F4-625B-49AB-99BF-7CABF13883CD}" destId="{68D5D64E-CE98-4670-A2D6-8EC5F2F26B16}" srcOrd="0" destOrd="0" presId="urn:microsoft.com/office/officeart/2005/8/layout/cycle6"/>
    <dgm:cxn modelId="{8451D557-121C-41D2-ACA7-505E80398997}" type="presOf" srcId="{FBA56867-8D3F-4FFB-9525-29F47D7EF617}" destId="{32555735-11B8-4DE1-AA94-2723F63B2082}" srcOrd="0" destOrd="0" presId="urn:microsoft.com/office/officeart/2005/8/layout/cycle6"/>
    <dgm:cxn modelId="{8D03D737-F28C-4AB9-A586-DF64FC8FBAF7}" type="presOf" srcId="{FF48DCCB-93E7-40A5-A0E0-FB58E5819898}" destId="{BA018129-87C1-4C9D-B6BD-DCC90AC5B2E2}" srcOrd="0" destOrd="0" presId="urn:microsoft.com/office/officeart/2005/8/layout/cycle6"/>
    <dgm:cxn modelId="{92D6603C-008B-48F4-815C-DF854068B0E8}" type="presOf" srcId="{943EDB0D-89FB-4912-9A95-B03C851ECCBA}" destId="{BB61970A-21A0-45F3-A856-1AABDE9A4040}" srcOrd="0" destOrd="0" presId="urn:microsoft.com/office/officeart/2005/8/layout/cycle6"/>
    <dgm:cxn modelId="{BEB781E7-3C42-4734-9B59-0FDD0950659C}" srcId="{EE1FD72C-F439-4AB7-8ACA-4D263268D6BB}" destId="{489F2755-79BF-40D5-ACC5-29552382F210}" srcOrd="4" destOrd="0" parTransId="{C7C18DAF-67F3-4618-95F1-5342C2D8D266}" sibTransId="{83EB5F14-0C35-4BFF-AC26-4B53152EB8ED}"/>
    <dgm:cxn modelId="{F4675E17-2B65-4D15-AC7E-9A113576712D}" srcId="{EE1FD72C-F439-4AB7-8ACA-4D263268D6BB}" destId="{FBA56867-8D3F-4FFB-9525-29F47D7EF617}" srcOrd="1" destOrd="0" parTransId="{580EF0F6-A130-48C8-A765-F71E9457F97E}" sibTransId="{EF9205F2-D298-41E8-A3C5-906D548D348C}"/>
    <dgm:cxn modelId="{EDFBB171-2575-418B-8470-A733BA3395E1}" type="presOf" srcId="{489F2755-79BF-40D5-ACC5-29552382F210}" destId="{CF426208-79FB-425C-8F09-2E086EF19B74}" srcOrd="0" destOrd="0" presId="urn:microsoft.com/office/officeart/2005/8/layout/cycle6"/>
    <dgm:cxn modelId="{A9C2E602-843A-477D-A158-AED29C8CE1E1}" srcId="{EE1FD72C-F439-4AB7-8ACA-4D263268D6BB}" destId="{E54E925B-EA4D-4E0B-BA15-A31FFEC87129}" srcOrd="0" destOrd="0" parTransId="{D81F5B1E-FA1E-4CC4-AAB2-6E16F67B2D7B}" sibTransId="{C9CF40F4-625B-49AB-99BF-7CABF13883CD}"/>
    <dgm:cxn modelId="{0213ABF4-9E62-495D-9FD4-5E6F1CF7DC89}" type="presParOf" srcId="{6F99A534-2B2C-4357-A3C2-AE0EF395FEBC}" destId="{D20497CD-377A-4126-9965-08130DE86A6A}" srcOrd="0" destOrd="0" presId="urn:microsoft.com/office/officeart/2005/8/layout/cycle6"/>
    <dgm:cxn modelId="{3FC75B5F-5E41-4B45-9536-7A3D6B5E4010}" type="presParOf" srcId="{6F99A534-2B2C-4357-A3C2-AE0EF395FEBC}" destId="{6F36B0FF-395E-4A31-AFEB-601B410074B1}" srcOrd="1" destOrd="0" presId="urn:microsoft.com/office/officeart/2005/8/layout/cycle6"/>
    <dgm:cxn modelId="{F834A440-E378-4F81-AA98-C86D0694B5FD}" type="presParOf" srcId="{6F99A534-2B2C-4357-A3C2-AE0EF395FEBC}" destId="{68D5D64E-CE98-4670-A2D6-8EC5F2F26B16}" srcOrd="2" destOrd="0" presId="urn:microsoft.com/office/officeart/2005/8/layout/cycle6"/>
    <dgm:cxn modelId="{E250E2B4-0108-4B6C-BF39-2BD87A18E2CC}" type="presParOf" srcId="{6F99A534-2B2C-4357-A3C2-AE0EF395FEBC}" destId="{32555735-11B8-4DE1-AA94-2723F63B2082}" srcOrd="3" destOrd="0" presId="urn:microsoft.com/office/officeart/2005/8/layout/cycle6"/>
    <dgm:cxn modelId="{428BB8F5-3F47-439E-90F0-52B809ECBFA9}" type="presParOf" srcId="{6F99A534-2B2C-4357-A3C2-AE0EF395FEBC}" destId="{827AECF1-0F90-405C-B433-A79DB21A90E4}" srcOrd="4" destOrd="0" presId="urn:microsoft.com/office/officeart/2005/8/layout/cycle6"/>
    <dgm:cxn modelId="{B85A1231-17A9-4B16-9CAA-0D9513109D61}" type="presParOf" srcId="{6F99A534-2B2C-4357-A3C2-AE0EF395FEBC}" destId="{A7D7398B-84F7-46E3-B246-68F02898DFD9}" srcOrd="5" destOrd="0" presId="urn:microsoft.com/office/officeart/2005/8/layout/cycle6"/>
    <dgm:cxn modelId="{1F067F4A-A5CE-43AF-B1FC-8BBC351D62B1}" type="presParOf" srcId="{6F99A534-2B2C-4357-A3C2-AE0EF395FEBC}" destId="{A280AB69-850E-479E-9369-D603A17B95B7}" srcOrd="6" destOrd="0" presId="urn:microsoft.com/office/officeart/2005/8/layout/cycle6"/>
    <dgm:cxn modelId="{78C07E44-5F20-46C3-B40A-99960F373AA5}" type="presParOf" srcId="{6F99A534-2B2C-4357-A3C2-AE0EF395FEBC}" destId="{D17360A6-028D-4308-963D-66231DDCE39F}" srcOrd="7" destOrd="0" presId="urn:microsoft.com/office/officeart/2005/8/layout/cycle6"/>
    <dgm:cxn modelId="{3D6E983E-6320-4864-89FD-B9A28F1B347F}" type="presParOf" srcId="{6F99A534-2B2C-4357-A3C2-AE0EF395FEBC}" destId="{19FDCEDA-ECCC-48E8-9181-AB28C0CE55B1}" srcOrd="8" destOrd="0" presId="urn:microsoft.com/office/officeart/2005/8/layout/cycle6"/>
    <dgm:cxn modelId="{53A5B026-D1D7-4003-B027-E20A731712C8}" type="presParOf" srcId="{6F99A534-2B2C-4357-A3C2-AE0EF395FEBC}" destId="{BA018129-87C1-4C9D-B6BD-DCC90AC5B2E2}" srcOrd="9" destOrd="0" presId="urn:microsoft.com/office/officeart/2005/8/layout/cycle6"/>
    <dgm:cxn modelId="{F38848A5-1D51-4F45-AAB2-49B90E9A7DBF}" type="presParOf" srcId="{6F99A534-2B2C-4357-A3C2-AE0EF395FEBC}" destId="{E6813616-7881-4BF5-A4B4-00B3FD95E66E}" srcOrd="10" destOrd="0" presId="urn:microsoft.com/office/officeart/2005/8/layout/cycle6"/>
    <dgm:cxn modelId="{C7426E57-3B7D-4E87-B302-674C6961695E}" type="presParOf" srcId="{6F99A534-2B2C-4357-A3C2-AE0EF395FEBC}" destId="{BB61970A-21A0-45F3-A856-1AABDE9A4040}" srcOrd="11" destOrd="0" presId="urn:microsoft.com/office/officeart/2005/8/layout/cycle6"/>
    <dgm:cxn modelId="{C67E73D3-1099-4B9B-AB40-6AE6A7CC9CB7}" type="presParOf" srcId="{6F99A534-2B2C-4357-A3C2-AE0EF395FEBC}" destId="{CF426208-79FB-425C-8F09-2E086EF19B74}" srcOrd="12" destOrd="0" presId="urn:microsoft.com/office/officeart/2005/8/layout/cycle6"/>
    <dgm:cxn modelId="{FC4F8C57-8F74-4B78-871C-5A3824FB938E}" type="presParOf" srcId="{6F99A534-2B2C-4357-A3C2-AE0EF395FEBC}" destId="{3664ED53-D649-41AE-9662-D9B4CC6C7287}" srcOrd="13" destOrd="0" presId="urn:microsoft.com/office/officeart/2005/8/layout/cycle6"/>
    <dgm:cxn modelId="{37E368DA-0B8A-44B9-98CF-B465F1C8BD34}" type="presParOf" srcId="{6F99A534-2B2C-4357-A3C2-AE0EF395FEBC}" destId="{140392F3-C649-4555-BC34-F75E6B274192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51AE51-0B81-49FA-99DF-5EB7AE57A44C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6395A4C0-73F6-4BD7-BE4E-BEC4D091933B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2000" b="1" i="0" u="none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第三节 绩效考评</a:t>
          </a:r>
        </a:p>
      </dgm:t>
    </dgm:pt>
    <dgm:pt modelId="{DA14E7CA-531C-4F12-AA41-78658A079D4C}" type="parTrans" cxnId="{3462F839-2CD1-41FF-AE73-DFCA69B93CE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97E25E7-4400-4F10-9D76-1F92A6037CFB}" type="sibTrans" cxnId="{3462F839-2CD1-41FF-AE73-DFCA69B93CE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47FBB4-3BE0-45DB-A5DC-FB9A205115EB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指标体系的确定</a:t>
          </a:r>
          <a:endParaRPr lang="zh-CN" altLang="en-US" sz="20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E252E3F8-9FA1-4E59-97B0-12AC3B494447}" type="parTrans" cxnId="{8B2FA357-EC13-48CA-AE64-8D80F31E78D7}">
      <dgm:prSet/>
      <dgm:spPr/>
      <dgm:t>
        <a:bodyPr/>
        <a:lstStyle/>
        <a:p>
          <a:endParaRPr lang="zh-CN" altLang="en-US"/>
        </a:p>
      </dgm:t>
    </dgm:pt>
    <dgm:pt modelId="{5FD878B5-EA77-4C80-B29F-95ABB21B3020}" type="sibTrans" cxnId="{8B2FA357-EC13-48CA-AE64-8D80F31E78D7}">
      <dgm:prSet/>
      <dgm:spPr/>
      <dgm:t>
        <a:bodyPr/>
        <a:lstStyle/>
        <a:p>
          <a:endParaRPr lang="zh-CN" altLang="en-US"/>
        </a:p>
      </dgm:t>
    </dgm:pt>
    <dgm:pt modelId="{2808221C-0E24-4B36-904F-35D9CE20F090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16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考评设计原则</a:t>
          </a:r>
          <a:endParaRPr lang="zh-CN" altLang="en-US" sz="16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DBCAF850-6C8E-41A0-A6DD-E31F8FE610B8}" type="parTrans" cxnId="{71F4DBF3-6DB7-4DAB-A3FA-E9BF5E20DDC6}">
      <dgm:prSet/>
      <dgm:spPr/>
      <dgm:t>
        <a:bodyPr/>
        <a:lstStyle/>
        <a:p>
          <a:endParaRPr lang="zh-CN" altLang="en-US"/>
        </a:p>
      </dgm:t>
    </dgm:pt>
    <dgm:pt modelId="{08640B6B-B32C-42B0-A32B-561B48CAD8AF}" type="sibTrans" cxnId="{71F4DBF3-6DB7-4DAB-A3FA-E9BF5E20DDC6}">
      <dgm:prSet/>
      <dgm:spPr/>
      <dgm:t>
        <a:bodyPr/>
        <a:lstStyle/>
        <a:p>
          <a:endParaRPr lang="zh-CN" altLang="en-US"/>
        </a:p>
      </dgm:t>
    </dgm:pt>
    <dgm:pt modelId="{32B92780-ECA3-4BDA-8C6C-DF7E8B1DA783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绩效考评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制度化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原则；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责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任与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权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利相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结合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的原则；客观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公正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的原则；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公开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原则；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沟通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原则；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效益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原则</a:t>
          </a:r>
          <a:endParaRPr lang="zh-CN" altLang="en-US" sz="1600" b="0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172784AF-0B94-428A-9110-6F4095E449A3}" type="parTrans" cxnId="{8CD384A0-2E92-4B6E-B236-F145E0A961B1}">
      <dgm:prSet/>
      <dgm:spPr/>
      <dgm:t>
        <a:bodyPr/>
        <a:lstStyle/>
        <a:p>
          <a:endParaRPr lang="zh-CN" altLang="en-US"/>
        </a:p>
      </dgm:t>
    </dgm:pt>
    <dgm:pt modelId="{94030701-79FA-406B-9C6E-40495D0CC560}" type="sibTrans" cxnId="{8CD384A0-2E92-4B6E-B236-F145E0A961B1}">
      <dgm:prSet/>
      <dgm:spPr/>
      <dgm:t>
        <a:bodyPr/>
        <a:lstStyle/>
        <a:p>
          <a:endParaRPr lang="zh-CN" altLang="en-US"/>
        </a:p>
      </dgm:t>
    </dgm:pt>
    <dgm:pt modelId="{3331C260-8550-403E-87DF-A08BCF29EB02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16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内容确定原则</a:t>
          </a:r>
          <a:endParaRPr lang="zh-CN" altLang="en-US" sz="16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20439958-C681-4D33-A6A6-B54AB27CFDA8}" type="parTrans" cxnId="{4895708A-C2F2-4F59-9FD8-8BA981B0E4D8}">
      <dgm:prSet/>
      <dgm:spPr/>
      <dgm:t>
        <a:bodyPr/>
        <a:lstStyle/>
        <a:p>
          <a:endParaRPr lang="zh-CN" altLang="en-US"/>
        </a:p>
      </dgm:t>
    </dgm:pt>
    <dgm:pt modelId="{B03BB805-1E9C-4017-88FE-FA6A96656BFF}" type="sibTrans" cxnId="{4895708A-C2F2-4F59-9FD8-8BA981B0E4D8}">
      <dgm:prSet/>
      <dgm:spPr/>
      <dgm:t>
        <a:bodyPr/>
        <a:lstStyle/>
        <a:p>
          <a:endParaRPr lang="zh-CN" altLang="en-US"/>
        </a:p>
      </dgm:t>
    </dgm:pt>
    <dgm:pt modelId="{BAAE57AE-81BA-4BEA-A95B-961A67F0C20A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要与企业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文化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和管理理念相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一致；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绩效考核内容要有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侧重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点；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不考核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与绩效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无关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的内容</a:t>
          </a:r>
          <a:endParaRPr lang="zh-CN" altLang="en-US" sz="1600" b="0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BB268785-C6EF-44C9-A7CC-DBECBE995E77}" type="parTrans" cxnId="{325261A7-EC7C-403A-86EC-672F0F74CEF3}">
      <dgm:prSet/>
      <dgm:spPr/>
      <dgm:t>
        <a:bodyPr/>
        <a:lstStyle/>
        <a:p>
          <a:endParaRPr lang="zh-CN" altLang="en-US"/>
        </a:p>
      </dgm:t>
    </dgm:pt>
    <dgm:pt modelId="{E275E395-AA5A-4AE6-BA07-D1B0A22E4FA1}" type="sibTrans" cxnId="{325261A7-EC7C-403A-86EC-672F0F74CEF3}">
      <dgm:prSet/>
      <dgm:spPr/>
      <dgm:t>
        <a:bodyPr/>
        <a:lstStyle/>
        <a:p>
          <a:endParaRPr lang="zh-CN" altLang="en-US"/>
        </a:p>
      </dgm:t>
    </dgm:pt>
    <dgm:pt modelId="{F3E3CCE8-DD1E-4F7E-BD2D-89333B6F1159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不同考评主体的优缺点</a:t>
          </a:r>
          <a:endParaRPr lang="zh-CN" altLang="en-US" sz="20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68DC1F52-13F2-4791-A057-90E6A153AB12}" type="parTrans" cxnId="{25546E47-CA5B-4D71-8E9E-6F4EFB2E4964}">
      <dgm:prSet/>
      <dgm:spPr/>
      <dgm:t>
        <a:bodyPr/>
        <a:lstStyle/>
        <a:p>
          <a:endParaRPr lang="zh-CN" altLang="en-US"/>
        </a:p>
      </dgm:t>
    </dgm:pt>
    <dgm:pt modelId="{17F97430-9A94-43F2-9C8A-170C0C56019F}" type="sibTrans" cxnId="{25546E47-CA5B-4D71-8E9E-6F4EFB2E4964}">
      <dgm:prSet/>
      <dgm:spPr/>
      <dgm:t>
        <a:bodyPr/>
        <a:lstStyle/>
        <a:p>
          <a:endParaRPr lang="zh-CN" altLang="en-US"/>
        </a:p>
      </dgm:t>
    </dgm:pt>
    <dgm:pt modelId="{C329A04B-046D-4BA0-AB15-484760FEC30D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18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同级</a:t>
          </a:r>
          <a:endParaRPr lang="zh-CN" altLang="en-US" sz="18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06053275-1D1C-4142-B628-182E9009FA39}" type="parTrans" cxnId="{86999B9A-27F3-41DC-AEBF-8D068283C3C7}">
      <dgm:prSet/>
      <dgm:spPr/>
      <dgm:t>
        <a:bodyPr/>
        <a:lstStyle/>
        <a:p>
          <a:endParaRPr lang="zh-CN" altLang="en-US"/>
        </a:p>
      </dgm:t>
    </dgm:pt>
    <dgm:pt modelId="{3F16B813-229F-42A5-BFFF-7184934EFE47}" type="sibTrans" cxnId="{86999B9A-27F3-41DC-AEBF-8D068283C3C7}">
      <dgm:prSet/>
      <dgm:spPr/>
      <dgm:t>
        <a:bodyPr/>
        <a:lstStyle/>
        <a:p>
          <a:endParaRPr lang="zh-CN" altLang="en-US"/>
        </a:p>
      </dgm:t>
    </dgm:pt>
    <dgm:pt modelId="{9C15BC68-F462-47A3-8CCE-D472A619279A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接触频繁，客观全面</a:t>
          </a:r>
          <a:r>
            <a:rPr lang="zh-CN" altLang="en-US" sz="16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（优）</a:t>
          </a:r>
          <a:r>
            <a:rPr lang="zh-CN" altLang="en-US" sz="1600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；</a:t>
          </a:r>
          <a:r>
            <a:rPr lang="zh-CN" altLang="en-US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私心，人际关系（缺）</a:t>
          </a:r>
          <a:endParaRPr lang="zh-CN" altLang="en-US" sz="1600" b="0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CFC65005-556A-412A-A0EC-1106C20199A3}" type="parTrans" cxnId="{CAADAF77-5480-459C-8BF5-26288D7A7229}">
      <dgm:prSet/>
      <dgm:spPr/>
      <dgm:t>
        <a:bodyPr/>
        <a:lstStyle/>
        <a:p>
          <a:endParaRPr lang="zh-CN" altLang="en-US"/>
        </a:p>
      </dgm:t>
    </dgm:pt>
    <dgm:pt modelId="{A077E4AF-BB72-4D35-B0EC-A6AF0A688B35}" type="sibTrans" cxnId="{CAADAF77-5480-459C-8BF5-26288D7A7229}">
      <dgm:prSet/>
      <dgm:spPr/>
      <dgm:t>
        <a:bodyPr/>
        <a:lstStyle/>
        <a:p>
          <a:endParaRPr lang="zh-CN" altLang="en-US"/>
        </a:p>
      </dgm:t>
    </dgm:pt>
    <dgm:pt modelId="{01B88854-7F0C-4234-9C88-1741A363010A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18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上级</a:t>
          </a:r>
          <a:endParaRPr lang="zh-CN" altLang="en-US" sz="18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187F8114-6EB2-4D8B-9E03-AB6719DCC802}" type="parTrans" cxnId="{D441A3D1-B4E1-4DBB-80DD-74BF9FAA0E58}">
      <dgm:prSet/>
      <dgm:spPr/>
      <dgm:t>
        <a:bodyPr/>
        <a:lstStyle/>
        <a:p>
          <a:endParaRPr lang="zh-CN" altLang="en-US"/>
        </a:p>
      </dgm:t>
    </dgm:pt>
    <dgm:pt modelId="{91F055A0-593D-48FE-B7D4-7948BC1C3CCB}" type="sibTrans" cxnId="{D441A3D1-B4E1-4DBB-80DD-74BF9FAA0E58}">
      <dgm:prSet/>
      <dgm:spPr/>
      <dgm:t>
        <a:bodyPr/>
        <a:lstStyle/>
        <a:p>
          <a:endParaRPr lang="zh-CN" altLang="en-US"/>
        </a:p>
      </dgm:t>
    </dgm:pt>
    <dgm:pt modelId="{996608C9-4AB0-40CC-9CF1-8FCFB6F4C29F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16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指标设计原则</a:t>
          </a:r>
          <a:endParaRPr lang="zh-CN" altLang="en-US" sz="16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3166B054-9376-4026-BB66-0B252C1D4018}" type="parTrans" cxnId="{1844B0E2-C4BE-45DC-9EAB-3E5355190D63}">
      <dgm:prSet/>
      <dgm:spPr/>
      <dgm:t>
        <a:bodyPr/>
        <a:lstStyle/>
        <a:p>
          <a:endParaRPr lang="zh-CN" altLang="en-US"/>
        </a:p>
      </dgm:t>
    </dgm:pt>
    <dgm:pt modelId="{F223853F-BFD0-44DB-B69C-9E9D0E2DD039}" type="sibTrans" cxnId="{1844B0E2-C4BE-45DC-9EAB-3E5355190D63}">
      <dgm:prSet/>
      <dgm:spPr/>
      <dgm:t>
        <a:bodyPr/>
        <a:lstStyle/>
        <a:p>
          <a:endParaRPr lang="zh-CN" altLang="en-US"/>
        </a:p>
      </dgm:t>
    </dgm:pt>
    <dgm:pt modelId="{E05C8BC0-FDCC-454A-ACD3-B063BE8D557A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简单、明确、清晰；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保持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相关性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互补性；有效性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原则；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简化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绩效考评体系；定性和定量的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平衡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；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“本土化”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问题</a:t>
          </a:r>
          <a:endParaRPr lang="zh-CN" altLang="en-US" sz="1600" b="0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68CF24FB-638C-4CB7-973E-CDEEB2026EB0}" type="parTrans" cxnId="{CA1F8C88-FBC7-4DC8-9B73-391193BA46BA}">
      <dgm:prSet/>
      <dgm:spPr/>
      <dgm:t>
        <a:bodyPr/>
        <a:lstStyle/>
        <a:p>
          <a:endParaRPr lang="zh-CN" altLang="en-US"/>
        </a:p>
      </dgm:t>
    </dgm:pt>
    <dgm:pt modelId="{697C9C07-63A7-4DE1-B78C-19479C9D9B54}" type="sibTrans" cxnId="{CA1F8C88-FBC7-4DC8-9B73-391193BA46BA}">
      <dgm:prSet/>
      <dgm:spPr/>
      <dgm:t>
        <a:bodyPr/>
        <a:lstStyle/>
        <a:p>
          <a:endParaRPr lang="zh-CN" altLang="en-US"/>
        </a:p>
      </dgm:t>
    </dgm:pt>
    <dgm:pt modelId="{BA8D7ACD-A975-4F24-86CC-190B945116DB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16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指标确定的基本步骤</a:t>
          </a:r>
          <a:endParaRPr lang="zh-CN" altLang="en-US" sz="16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7EB2FF76-691B-414F-B05A-A32EDA55B15F}" type="parTrans" cxnId="{58CF493E-8FCF-49C3-831B-D00ADB74F0CA}">
      <dgm:prSet/>
      <dgm:spPr/>
      <dgm:t>
        <a:bodyPr/>
        <a:lstStyle/>
        <a:p>
          <a:endParaRPr lang="zh-CN" altLang="en-US"/>
        </a:p>
      </dgm:t>
    </dgm:pt>
    <dgm:pt modelId="{C8808CC6-1875-4063-B05C-8EE4166587DD}" type="sibTrans" cxnId="{58CF493E-8FCF-49C3-831B-D00ADB74F0CA}">
      <dgm:prSet/>
      <dgm:spPr/>
      <dgm:t>
        <a:bodyPr/>
        <a:lstStyle/>
        <a:p>
          <a:endParaRPr lang="zh-CN" altLang="en-US"/>
        </a:p>
      </dgm:t>
    </dgm:pt>
    <dgm:pt modelId="{722FF1CD-C7B9-45FE-BFDD-7715D05EF113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工作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分析；工作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流程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分析；绩效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特征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分析 ；理论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验证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；要素调查，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确定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指标 ；指标的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修订</a:t>
          </a:r>
          <a:endParaRPr lang="zh-CN" altLang="en-US" sz="1600" b="0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DFB03B2C-DA26-47B8-87A0-D8520E8AF63E}" type="parTrans" cxnId="{BD787CBF-C9D2-4B27-9067-2326C4E21D61}">
      <dgm:prSet/>
      <dgm:spPr/>
      <dgm:t>
        <a:bodyPr/>
        <a:lstStyle/>
        <a:p>
          <a:endParaRPr lang="zh-CN" altLang="en-US"/>
        </a:p>
      </dgm:t>
    </dgm:pt>
    <dgm:pt modelId="{C1B00B3C-5EBD-47E0-925E-BB379F4D6F30}" type="sibTrans" cxnId="{BD787CBF-C9D2-4B27-9067-2326C4E21D61}">
      <dgm:prSet/>
      <dgm:spPr/>
      <dgm:t>
        <a:bodyPr/>
        <a:lstStyle/>
        <a:p>
          <a:endParaRPr lang="zh-CN" altLang="en-US"/>
        </a:p>
      </dgm:t>
    </dgm:pt>
    <dgm:pt modelId="{323DCA5C-2AF2-4A46-81D3-B8373E050FEA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对考评内容比较熟悉</a:t>
          </a:r>
          <a:r>
            <a:rPr lang="zh-CN" altLang="en-US" sz="16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（优）</a:t>
          </a:r>
          <a:r>
            <a:rPr lang="zh-CN" altLang="en-US" sz="1600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；</a:t>
          </a:r>
          <a:r>
            <a:rPr lang="zh-CN" altLang="en-US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以偏概全，定式思维（缺）</a:t>
          </a:r>
          <a:endParaRPr lang="zh-CN" altLang="en-US" sz="1600" b="0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9ABB12A4-5454-40D7-B36A-7CFB4F915ED7}" type="parTrans" cxnId="{D88CA061-DFBC-437C-8FCA-13A45B668ECC}">
      <dgm:prSet/>
      <dgm:spPr/>
      <dgm:t>
        <a:bodyPr/>
        <a:lstStyle/>
        <a:p>
          <a:endParaRPr lang="zh-CN" altLang="en-US"/>
        </a:p>
      </dgm:t>
    </dgm:pt>
    <dgm:pt modelId="{5293C6DE-D439-45CA-AD20-D15482606103}" type="sibTrans" cxnId="{D88CA061-DFBC-437C-8FCA-13A45B668ECC}">
      <dgm:prSet/>
      <dgm:spPr/>
      <dgm:t>
        <a:bodyPr/>
        <a:lstStyle/>
        <a:p>
          <a:endParaRPr lang="zh-CN" altLang="en-US"/>
        </a:p>
      </dgm:t>
    </dgm:pt>
    <dgm:pt modelId="{D83F16F8-82F5-4FCE-910F-467C971F97D0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18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下级</a:t>
          </a:r>
          <a:endParaRPr lang="zh-CN" altLang="en-US" sz="18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D43F4C70-AEB6-4006-8694-6CB59A41F75C}" type="parTrans" cxnId="{4DD206D6-83A3-4672-BC4B-872B812E59FC}">
      <dgm:prSet/>
      <dgm:spPr/>
      <dgm:t>
        <a:bodyPr/>
        <a:lstStyle/>
        <a:p>
          <a:endParaRPr lang="zh-CN" altLang="en-US"/>
        </a:p>
      </dgm:t>
    </dgm:pt>
    <dgm:pt modelId="{4754535B-86DD-4287-BC08-C8E189D64CE4}" type="sibTrans" cxnId="{4DD206D6-83A3-4672-BC4B-872B812E59FC}">
      <dgm:prSet/>
      <dgm:spPr/>
      <dgm:t>
        <a:bodyPr/>
        <a:lstStyle/>
        <a:p>
          <a:endParaRPr lang="zh-CN" altLang="en-US"/>
        </a:p>
      </dgm:t>
    </dgm:pt>
    <dgm:pt modelId="{668FE87C-AC8A-4AAE-846C-C03C93AC22DE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利于管理的民主化</a:t>
          </a:r>
          <a:r>
            <a:rPr lang="zh-CN" altLang="en-US" sz="16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（优）</a:t>
          </a:r>
          <a:r>
            <a:rPr lang="zh-CN" altLang="en-US" sz="1600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；</a:t>
          </a:r>
          <a:r>
            <a:rPr lang="zh-CN" altLang="en-US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素质限制，怕打击报复（缺）</a:t>
          </a:r>
          <a:endParaRPr lang="zh-CN" altLang="en-US" sz="1600" b="0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E8E9335F-1BC7-453A-B1F2-0B6A7752F743}" type="parTrans" cxnId="{897FB941-D17C-4053-AA7E-742442562F65}">
      <dgm:prSet/>
      <dgm:spPr/>
      <dgm:t>
        <a:bodyPr/>
        <a:lstStyle/>
        <a:p>
          <a:endParaRPr lang="zh-CN" altLang="en-US"/>
        </a:p>
      </dgm:t>
    </dgm:pt>
    <dgm:pt modelId="{158325D5-A37B-442F-953F-08198F20799D}" type="sibTrans" cxnId="{897FB941-D17C-4053-AA7E-742442562F65}">
      <dgm:prSet/>
      <dgm:spPr/>
      <dgm:t>
        <a:bodyPr/>
        <a:lstStyle/>
        <a:p>
          <a:endParaRPr lang="zh-CN" altLang="en-US"/>
        </a:p>
      </dgm:t>
    </dgm:pt>
    <dgm:pt modelId="{30D4CCE2-B310-4ADB-A4F4-D6C824280363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18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自我</a:t>
          </a:r>
          <a:endParaRPr lang="zh-CN" altLang="en-US" sz="18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51022C37-C1D1-4DA2-A21E-6DFA0DA7109C}" type="parTrans" cxnId="{24FD5674-A195-47D6-A4FD-21E205E7F281}">
      <dgm:prSet/>
      <dgm:spPr/>
      <dgm:t>
        <a:bodyPr/>
        <a:lstStyle/>
        <a:p>
          <a:endParaRPr lang="zh-CN" altLang="en-US"/>
        </a:p>
      </dgm:t>
    </dgm:pt>
    <dgm:pt modelId="{4D800154-5703-4ED0-854A-DF85343D3774}" type="sibTrans" cxnId="{24FD5674-A195-47D6-A4FD-21E205E7F281}">
      <dgm:prSet/>
      <dgm:spPr/>
      <dgm:t>
        <a:bodyPr/>
        <a:lstStyle/>
        <a:p>
          <a:endParaRPr lang="zh-CN" altLang="en-US"/>
        </a:p>
      </dgm:t>
    </dgm:pt>
    <dgm:pt modelId="{C0C57594-3EFF-4EEB-A601-69EC6178DC1B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了解自己，评价客观</a:t>
          </a:r>
          <a:r>
            <a:rPr lang="zh-CN" altLang="en-US" sz="16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（优）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；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易高估自己</a:t>
          </a:r>
          <a:r>
            <a:rPr lang="zh-CN" altLang="en-US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，隐瞒，开脱</a:t>
          </a:r>
          <a:r>
            <a:rPr lang="zh-CN" altLang="en-US" sz="16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（缺）</a:t>
          </a:r>
          <a:endParaRPr lang="zh-CN" altLang="en-US" sz="1600" b="1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73163199-57A5-45F7-BFDA-A0BA8F97C525}" type="parTrans" cxnId="{320B5C42-94DC-4ED1-AD9B-10E474B001F7}">
      <dgm:prSet/>
      <dgm:spPr/>
      <dgm:t>
        <a:bodyPr/>
        <a:lstStyle/>
        <a:p>
          <a:endParaRPr lang="zh-CN" altLang="en-US"/>
        </a:p>
      </dgm:t>
    </dgm:pt>
    <dgm:pt modelId="{71A43382-9C73-4EE8-9E07-C7481F5321D2}" type="sibTrans" cxnId="{320B5C42-94DC-4ED1-AD9B-10E474B001F7}">
      <dgm:prSet/>
      <dgm:spPr/>
      <dgm:t>
        <a:bodyPr/>
        <a:lstStyle/>
        <a:p>
          <a:endParaRPr lang="zh-CN" altLang="en-US"/>
        </a:p>
      </dgm:t>
    </dgm:pt>
    <dgm:pt modelId="{A2D73338-B99B-4915-B7B3-194983043297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18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客户</a:t>
          </a:r>
          <a:endParaRPr lang="zh-CN" altLang="en-US" sz="18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158676BF-2AA3-4612-98F8-D8AFA538189F}" type="parTrans" cxnId="{FE508AD4-8EB8-4528-9132-D23F77A1440F}">
      <dgm:prSet/>
      <dgm:spPr/>
      <dgm:t>
        <a:bodyPr/>
        <a:lstStyle/>
        <a:p>
          <a:endParaRPr lang="zh-CN" altLang="en-US"/>
        </a:p>
      </dgm:t>
    </dgm:pt>
    <dgm:pt modelId="{E42E3A79-CCF2-4B5E-A94B-221C9C9C46DA}" type="sibTrans" cxnId="{FE508AD4-8EB8-4528-9132-D23F77A1440F}">
      <dgm:prSet/>
      <dgm:spPr/>
      <dgm:t>
        <a:bodyPr/>
        <a:lstStyle/>
        <a:p>
          <a:endParaRPr lang="zh-CN" altLang="en-US"/>
        </a:p>
      </dgm:t>
    </dgm:pt>
    <dgm:pt modelId="{AADA7CD9-2AC4-422E-AE64-0314D2D4B5B5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干扰少</a:t>
          </a:r>
          <a:r>
            <a: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,</a:t>
          </a:r>
          <a:r>
            <a:rPr lang="zh-CN" altLang="en-US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真实客观（优）；耗时，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考评资料不易获得</a:t>
          </a:r>
          <a:r>
            <a:rPr lang="zh-CN" altLang="en-US" sz="16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（缺）</a:t>
          </a:r>
          <a:endParaRPr lang="zh-CN" altLang="en-US" sz="1600" b="0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38E02E19-7496-4E75-98E0-4511B7E498B8}" type="parTrans" cxnId="{B85E8D77-72BB-4C4B-8FF3-B63F71B9DCBB}">
      <dgm:prSet/>
      <dgm:spPr/>
      <dgm:t>
        <a:bodyPr/>
        <a:lstStyle/>
        <a:p>
          <a:endParaRPr lang="zh-CN" altLang="en-US"/>
        </a:p>
      </dgm:t>
    </dgm:pt>
    <dgm:pt modelId="{23379953-0BEE-4902-AF2E-082A15BCA1EE}" type="sibTrans" cxnId="{B85E8D77-72BB-4C4B-8FF3-B63F71B9DCBB}">
      <dgm:prSet/>
      <dgm:spPr/>
      <dgm:t>
        <a:bodyPr/>
        <a:lstStyle/>
        <a:p>
          <a:endParaRPr lang="zh-CN" altLang="en-US"/>
        </a:p>
      </dgm:t>
    </dgm:pt>
    <dgm:pt modelId="{31455B73-3540-4A97-9584-D0B09FEBE639}" type="pres">
      <dgm:prSet presAssocID="{BB51AE51-0B81-49FA-99DF-5EB7AE57A44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E663EC5-2C97-45AA-BF46-A0CDF896F71B}" type="pres">
      <dgm:prSet presAssocID="{6395A4C0-73F6-4BD7-BE4E-BEC4D091933B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4CEC310-154B-4E75-AA3D-3E5D6E5A3348}" type="pres">
      <dgm:prSet presAssocID="{6395A4C0-73F6-4BD7-BE4E-BEC4D091933B}" presName="rootComposite1" presStyleCnt="0"/>
      <dgm:spPr/>
      <dgm:t>
        <a:bodyPr/>
        <a:lstStyle/>
        <a:p>
          <a:endParaRPr lang="zh-CN" altLang="en-US"/>
        </a:p>
      </dgm:t>
    </dgm:pt>
    <dgm:pt modelId="{3B461DA5-C5AD-473B-BE1D-C48025597C37}" type="pres">
      <dgm:prSet presAssocID="{6395A4C0-73F6-4BD7-BE4E-BEC4D091933B}" presName="rootText1" presStyleLbl="node0" presStyleIdx="0" presStyleCnt="1" custScaleX="137995" custScaleY="20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71EA66-D47B-4263-8A24-67B6A9469AD0}" type="pres">
      <dgm:prSet presAssocID="{6395A4C0-73F6-4BD7-BE4E-BEC4D091933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AD79B44E-D904-4A9E-975E-EAB9D5AB9795}" type="pres">
      <dgm:prSet presAssocID="{6395A4C0-73F6-4BD7-BE4E-BEC4D091933B}" presName="hierChild2" presStyleCnt="0"/>
      <dgm:spPr/>
      <dgm:t>
        <a:bodyPr/>
        <a:lstStyle/>
        <a:p>
          <a:endParaRPr lang="zh-CN" altLang="en-US"/>
        </a:p>
      </dgm:t>
    </dgm:pt>
    <dgm:pt modelId="{30B8774D-27C4-4F81-B260-18AF33967146}" type="pres">
      <dgm:prSet presAssocID="{E252E3F8-9FA1-4E59-97B0-12AC3B494447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3EF5878-BB80-4D2B-BDCE-97E628C1854D}" type="pres">
      <dgm:prSet presAssocID="{E947FBB4-3BE0-45DB-A5DC-FB9A205115EB}" presName="hierRoot2" presStyleCnt="0">
        <dgm:presLayoutVars>
          <dgm:hierBranch val="init"/>
        </dgm:presLayoutVars>
      </dgm:prSet>
      <dgm:spPr/>
    </dgm:pt>
    <dgm:pt modelId="{447A1616-15C1-45A0-993B-3EB1E8B631B3}" type="pres">
      <dgm:prSet presAssocID="{E947FBB4-3BE0-45DB-A5DC-FB9A205115EB}" presName="rootComposite" presStyleCnt="0"/>
      <dgm:spPr/>
    </dgm:pt>
    <dgm:pt modelId="{F8FE4275-5F21-4581-AEF5-27EEAE48B4D9}" type="pres">
      <dgm:prSet presAssocID="{E947FBB4-3BE0-45DB-A5DC-FB9A205115EB}" presName="rootText" presStyleLbl="node2" presStyleIdx="0" presStyleCnt="2" custScaleX="225412" custScaleY="5153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19D7253-4350-4C4B-A180-FD61D617FF9A}" type="pres">
      <dgm:prSet presAssocID="{E947FBB4-3BE0-45DB-A5DC-FB9A205115EB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D9006AF-3332-4443-A026-EB4E23E1C7AA}" type="pres">
      <dgm:prSet presAssocID="{E947FBB4-3BE0-45DB-A5DC-FB9A205115EB}" presName="hierChild4" presStyleCnt="0"/>
      <dgm:spPr/>
    </dgm:pt>
    <dgm:pt modelId="{412C6D31-5428-4B1B-96FB-0E00DEA1FAF6}" type="pres">
      <dgm:prSet presAssocID="{DBCAF850-6C8E-41A0-A6DD-E31F8FE610B8}" presName="Name64" presStyleLbl="parChTrans1D3" presStyleIdx="0" presStyleCnt="9"/>
      <dgm:spPr/>
      <dgm:t>
        <a:bodyPr/>
        <a:lstStyle/>
        <a:p>
          <a:endParaRPr lang="zh-CN" altLang="en-US"/>
        </a:p>
      </dgm:t>
    </dgm:pt>
    <dgm:pt modelId="{D25C9B5F-F992-498E-997B-EC99C9D72A15}" type="pres">
      <dgm:prSet presAssocID="{2808221C-0E24-4B36-904F-35D9CE20F090}" presName="hierRoot2" presStyleCnt="0">
        <dgm:presLayoutVars>
          <dgm:hierBranch val="init"/>
        </dgm:presLayoutVars>
      </dgm:prSet>
      <dgm:spPr/>
    </dgm:pt>
    <dgm:pt modelId="{095B3609-DCB2-4D59-A868-F97EB572B466}" type="pres">
      <dgm:prSet presAssocID="{2808221C-0E24-4B36-904F-35D9CE20F090}" presName="rootComposite" presStyleCnt="0"/>
      <dgm:spPr/>
    </dgm:pt>
    <dgm:pt modelId="{213AC507-0678-46F2-83A6-D2152487EBDC}" type="pres">
      <dgm:prSet presAssocID="{2808221C-0E24-4B36-904F-35D9CE20F090}" presName="rootText" presStyleLbl="node3" presStyleIdx="0" presStyleCnt="9" custScaleX="225412" custScaleY="40595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8FFEDC-6CC8-4DD6-B11E-4D3963E07B8D}" type="pres">
      <dgm:prSet presAssocID="{2808221C-0E24-4B36-904F-35D9CE20F090}" presName="rootConnector" presStyleLbl="node3" presStyleIdx="0" presStyleCnt="9"/>
      <dgm:spPr/>
      <dgm:t>
        <a:bodyPr/>
        <a:lstStyle/>
        <a:p>
          <a:endParaRPr lang="zh-CN" altLang="en-US"/>
        </a:p>
      </dgm:t>
    </dgm:pt>
    <dgm:pt modelId="{04EC5996-8B85-4AD4-B123-37812FB9581C}" type="pres">
      <dgm:prSet presAssocID="{2808221C-0E24-4B36-904F-35D9CE20F090}" presName="hierChild4" presStyleCnt="0"/>
      <dgm:spPr/>
    </dgm:pt>
    <dgm:pt modelId="{B99AB123-DDF3-4DD8-9ED8-E65B8F359D9B}" type="pres">
      <dgm:prSet presAssocID="{172784AF-0B94-428A-9110-6F4095E449A3}" presName="Name64" presStyleLbl="parChTrans1D4" presStyleIdx="0" presStyleCnt="9"/>
      <dgm:spPr/>
      <dgm:t>
        <a:bodyPr/>
        <a:lstStyle/>
        <a:p>
          <a:endParaRPr lang="zh-CN" altLang="en-US"/>
        </a:p>
      </dgm:t>
    </dgm:pt>
    <dgm:pt modelId="{450BAA8E-E325-437C-BEB5-B607836B1F9F}" type="pres">
      <dgm:prSet presAssocID="{32B92780-ECA3-4BDA-8C6C-DF7E8B1DA783}" presName="hierRoot2" presStyleCnt="0">
        <dgm:presLayoutVars>
          <dgm:hierBranch val="init"/>
        </dgm:presLayoutVars>
      </dgm:prSet>
      <dgm:spPr/>
    </dgm:pt>
    <dgm:pt modelId="{091DA1CA-9606-4EAD-9FC5-8DA47571D397}" type="pres">
      <dgm:prSet presAssocID="{32B92780-ECA3-4BDA-8C6C-DF7E8B1DA783}" presName="rootComposite" presStyleCnt="0"/>
      <dgm:spPr/>
    </dgm:pt>
    <dgm:pt modelId="{036580D6-5134-4187-A159-C84EAE4F484B}" type="pres">
      <dgm:prSet presAssocID="{32B92780-ECA3-4BDA-8C6C-DF7E8B1DA783}" presName="rootText" presStyleLbl="node4" presStyleIdx="0" presStyleCnt="9" custScaleX="1116927" custScaleY="3906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FDA2573-16F3-4A2F-B4CB-7CBC98951119}" type="pres">
      <dgm:prSet presAssocID="{32B92780-ECA3-4BDA-8C6C-DF7E8B1DA783}" presName="rootConnector" presStyleLbl="node4" presStyleIdx="0" presStyleCnt="9"/>
      <dgm:spPr/>
      <dgm:t>
        <a:bodyPr/>
        <a:lstStyle/>
        <a:p>
          <a:endParaRPr lang="zh-CN" altLang="en-US"/>
        </a:p>
      </dgm:t>
    </dgm:pt>
    <dgm:pt modelId="{1E0A3B71-A48A-44FE-898C-CAA52738DD2F}" type="pres">
      <dgm:prSet presAssocID="{32B92780-ECA3-4BDA-8C6C-DF7E8B1DA783}" presName="hierChild4" presStyleCnt="0"/>
      <dgm:spPr/>
    </dgm:pt>
    <dgm:pt modelId="{5F2A6D42-6D79-4D24-AD6F-E09432101D08}" type="pres">
      <dgm:prSet presAssocID="{32B92780-ECA3-4BDA-8C6C-DF7E8B1DA783}" presName="hierChild5" presStyleCnt="0"/>
      <dgm:spPr/>
    </dgm:pt>
    <dgm:pt modelId="{F3F1FD4B-289B-4A9C-959D-17CA45AEECA3}" type="pres">
      <dgm:prSet presAssocID="{2808221C-0E24-4B36-904F-35D9CE20F090}" presName="hierChild5" presStyleCnt="0"/>
      <dgm:spPr/>
    </dgm:pt>
    <dgm:pt modelId="{725F37A0-2332-4A24-8BA1-09C096FC9654}" type="pres">
      <dgm:prSet presAssocID="{20439958-C681-4D33-A6A6-B54AB27CFDA8}" presName="Name64" presStyleLbl="parChTrans1D3" presStyleIdx="1" presStyleCnt="9"/>
      <dgm:spPr/>
      <dgm:t>
        <a:bodyPr/>
        <a:lstStyle/>
        <a:p>
          <a:endParaRPr lang="zh-CN" altLang="en-US"/>
        </a:p>
      </dgm:t>
    </dgm:pt>
    <dgm:pt modelId="{28659FA4-1D00-4D7C-8317-A76AE4B6273F}" type="pres">
      <dgm:prSet presAssocID="{3331C260-8550-403E-87DF-A08BCF29EB02}" presName="hierRoot2" presStyleCnt="0">
        <dgm:presLayoutVars>
          <dgm:hierBranch val="init"/>
        </dgm:presLayoutVars>
      </dgm:prSet>
      <dgm:spPr/>
    </dgm:pt>
    <dgm:pt modelId="{2D37C3E3-0FA1-492E-B12C-0CBF7E14D6E1}" type="pres">
      <dgm:prSet presAssocID="{3331C260-8550-403E-87DF-A08BCF29EB02}" presName="rootComposite" presStyleCnt="0"/>
      <dgm:spPr/>
    </dgm:pt>
    <dgm:pt modelId="{C78C60DB-37F7-4CF0-A880-206FB51B5CD9}" type="pres">
      <dgm:prSet presAssocID="{3331C260-8550-403E-87DF-A08BCF29EB02}" presName="rootText" presStyleLbl="node3" presStyleIdx="1" presStyleCnt="9" custScaleX="225412" custScaleY="4055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39D5A6D-656C-42E0-98B4-4FC7AD0BD3FA}" type="pres">
      <dgm:prSet presAssocID="{3331C260-8550-403E-87DF-A08BCF29EB02}" presName="rootConnector" presStyleLbl="node3" presStyleIdx="1" presStyleCnt="9"/>
      <dgm:spPr/>
      <dgm:t>
        <a:bodyPr/>
        <a:lstStyle/>
        <a:p>
          <a:endParaRPr lang="zh-CN" altLang="en-US"/>
        </a:p>
      </dgm:t>
    </dgm:pt>
    <dgm:pt modelId="{CBE8BFAF-829E-4BE3-A588-FE41BC114D7A}" type="pres">
      <dgm:prSet presAssocID="{3331C260-8550-403E-87DF-A08BCF29EB02}" presName="hierChild4" presStyleCnt="0"/>
      <dgm:spPr/>
    </dgm:pt>
    <dgm:pt modelId="{55D40CBA-29DC-4855-BF7D-A51F9F38C0A8}" type="pres">
      <dgm:prSet presAssocID="{BB268785-C6EF-44C9-A7CC-DBECBE995E77}" presName="Name64" presStyleLbl="parChTrans1D4" presStyleIdx="1" presStyleCnt="9"/>
      <dgm:spPr/>
      <dgm:t>
        <a:bodyPr/>
        <a:lstStyle/>
        <a:p>
          <a:endParaRPr lang="zh-CN" altLang="en-US"/>
        </a:p>
      </dgm:t>
    </dgm:pt>
    <dgm:pt modelId="{AB2FF19A-5063-4AED-A9B5-D382988CC743}" type="pres">
      <dgm:prSet presAssocID="{BAAE57AE-81BA-4BEA-A95B-961A67F0C20A}" presName="hierRoot2" presStyleCnt="0">
        <dgm:presLayoutVars>
          <dgm:hierBranch val="init"/>
        </dgm:presLayoutVars>
      </dgm:prSet>
      <dgm:spPr/>
    </dgm:pt>
    <dgm:pt modelId="{8C0E1F4A-C57E-48BB-B16A-0A8E37718941}" type="pres">
      <dgm:prSet presAssocID="{BAAE57AE-81BA-4BEA-A95B-961A67F0C20A}" presName="rootComposite" presStyleCnt="0"/>
      <dgm:spPr/>
    </dgm:pt>
    <dgm:pt modelId="{42D25168-251D-414C-BE64-A1C2ED414B3E}" type="pres">
      <dgm:prSet presAssocID="{BAAE57AE-81BA-4BEA-A95B-961A67F0C20A}" presName="rootText" presStyleLbl="node4" presStyleIdx="1" presStyleCnt="9" custScaleX="1116927" custScaleY="3906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E36FD23-6AEC-4758-BEBE-53DFF0E15E32}" type="pres">
      <dgm:prSet presAssocID="{BAAE57AE-81BA-4BEA-A95B-961A67F0C20A}" presName="rootConnector" presStyleLbl="node4" presStyleIdx="1" presStyleCnt="9"/>
      <dgm:spPr/>
      <dgm:t>
        <a:bodyPr/>
        <a:lstStyle/>
        <a:p>
          <a:endParaRPr lang="zh-CN" altLang="en-US"/>
        </a:p>
      </dgm:t>
    </dgm:pt>
    <dgm:pt modelId="{A09EFF8C-B464-4D46-B0E4-12D4E0E6C49E}" type="pres">
      <dgm:prSet presAssocID="{BAAE57AE-81BA-4BEA-A95B-961A67F0C20A}" presName="hierChild4" presStyleCnt="0"/>
      <dgm:spPr/>
    </dgm:pt>
    <dgm:pt modelId="{8E568A0A-D2D3-4B74-AC1C-3FD656F0BCB6}" type="pres">
      <dgm:prSet presAssocID="{BAAE57AE-81BA-4BEA-A95B-961A67F0C20A}" presName="hierChild5" presStyleCnt="0"/>
      <dgm:spPr/>
    </dgm:pt>
    <dgm:pt modelId="{3CBCFEF5-6161-4AFA-8E16-6D5F63002D2D}" type="pres">
      <dgm:prSet presAssocID="{3331C260-8550-403E-87DF-A08BCF29EB02}" presName="hierChild5" presStyleCnt="0"/>
      <dgm:spPr/>
    </dgm:pt>
    <dgm:pt modelId="{B71DBF42-90C3-4DBB-ACA3-ADF039D07BCE}" type="pres">
      <dgm:prSet presAssocID="{3166B054-9376-4026-BB66-0B252C1D4018}" presName="Name64" presStyleLbl="parChTrans1D3" presStyleIdx="2" presStyleCnt="9"/>
      <dgm:spPr/>
    </dgm:pt>
    <dgm:pt modelId="{5E3D24A7-A034-4D45-A80D-0EFA2AAE9857}" type="pres">
      <dgm:prSet presAssocID="{996608C9-4AB0-40CC-9CF1-8FCFB6F4C29F}" presName="hierRoot2" presStyleCnt="0">
        <dgm:presLayoutVars>
          <dgm:hierBranch val="init"/>
        </dgm:presLayoutVars>
      </dgm:prSet>
      <dgm:spPr/>
    </dgm:pt>
    <dgm:pt modelId="{1D980082-B144-4314-89F4-2C0457BEC8A1}" type="pres">
      <dgm:prSet presAssocID="{996608C9-4AB0-40CC-9CF1-8FCFB6F4C29F}" presName="rootComposite" presStyleCnt="0"/>
      <dgm:spPr/>
    </dgm:pt>
    <dgm:pt modelId="{926D9F4A-D168-42DA-81FF-B3E607198B30}" type="pres">
      <dgm:prSet presAssocID="{996608C9-4AB0-40CC-9CF1-8FCFB6F4C29F}" presName="rootText" presStyleLbl="node3" presStyleIdx="2" presStyleCnt="9" custScaleX="225412" custScaleY="4055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B90FD5-B691-4C11-85CA-F0F88FBA1D76}" type="pres">
      <dgm:prSet presAssocID="{996608C9-4AB0-40CC-9CF1-8FCFB6F4C29F}" presName="rootConnector" presStyleLbl="node3" presStyleIdx="2" presStyleCnt="9"/>
      <dgm:spPr/>
      <dgm:t>
        <a:bodyPr/>
        <a:lstStyle/>
        <a:p>
          <a:endParaRPr lang="zh-CN" altLang="en-US"/>
        </a:p>
      </dgm:t>
    </dgm:pt>
    <dgm:pt modelId="{01F4B1C8-B62F-4D0D-A14E-26FC2966879F}" type="pres">
      <dgm:prSet presAssocID="{996608C9-4AB0-40CC-9CF1-8FCFB6F4C29F}" presName="hierChild4" presStyleCnt="0"/>
      <dgm:spPr/>
    </dgm:pt>
    <dgm:pt modelId="{7C6FC6DB-BFB4-4173-BF14-CE8688EF5236}" type="pres">
      <dgm:prSet presAssocID="{68CF24FB-638C-4CB7-973E-CDEEB2026EB0}" presName="Name64" presStyleLbl="parChTrans1D4" presStyleIdx="2" presStyleCnt="9"/>
      <dgm:spPr/>
    </dgm:pt>
    <dgm:pt modelId="{4DAB1453-8A6B-45A3-A717-18222CFB5B21}" type="pres">
      <dgm:prSet presAssocID="{E05C8BC0-FDCC-454A-ACD3-B063BE8D557A}" presName="hierRoot2" presStyleCnt="0">
        <dgm:presLayoutVars>
          <dgm:hierBranch val="init"/>
        </dgm:presLayoutVars>
      </dgm:prSet>
      <dgm:spPr/>
    </dgm:pt>
    <dgm:pt modelId="{448105AB-E86F-4F6A-81AC-5D62B54950E3}" type="pres">
      <dgm:prSet presAssocID="{E05C8BC0-FDCC-454A-ACD3-B063BE8D557A}" presName="rootComposite" presStyleCnt="0"/>
      <dgm:spPr/>
    </dgm:pt>
    <dgm:pt modelId="{E059293E-1B46-48FC-8BB0-6CE5831659A1}" type="pres">
      <dgm:prSet presAssocID="{E05C8BC0-FDCC-454A-ACD3-B063BE8D557A}" presName="rootText" presStyleLbl="node4" presStyleIdx="2" presStyleCnt="9" custScaleX="1116927" custScaleY="3906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C7D7E2D-26A8-42ED-A591-F0F72F855045}" type="pres">
      <dgm:prSet presAssocID="{E05C8BC0-FDCC-454A-ACD3-B063BE8D557A}" presName="rootConnector" presStyleLbl="node4" presStyleIdx="2" presStyleCnt="9"/>
      <dgm:spPr/>
      <dgm:t>
        <a:bodyPr/>
        <a:lstStyle/>
        <a:p>
          <a:endParaRPr lang="zh-CN" altLang="en-US"/>
        </a:p>
      </dgm:t>
    </dgm:pt>
    <dgm:pt modelId="{D6BAB238-BDFB-4C06-94E9-0548FB31E285}" type="pres">
      <dgm:prSet presAssocID="{E05C8BC0-FDCC-454A-ACD3-B063BE8D557A}" presName="hierChild4" presStyleCnt="0"/>
      <dgm:spPr/>
    </dgm:pt>
    <dgm:pt modelId="{68B20DC7-7383-435A-B2C1-B39602C86A35}" type="pres">
      <dgm:prSet presAssocID="{E05C8BC0-FDCC-454A-ACD3-B063BE8D557A}" presName="hierChild5" presStyleCnt="0"/>
      <dgm:spPr/>
    </dgm:pt>
    <dgm:pt modelId="{363B50CD-62FB-45A0-A325-ADA5422763B5}" type="pres">
      <dgm:prSet presAssocID="{996608C9-4AB0-40CC-9CF1-8FCFB6F4C29F}" presName="hierChild5" presStyleCnt="0"/>
      <dgm:spPr/>
    </dgm:pt>
    <dgm:pt modelId="{41E1011F-0746-4E40-BF2A-583A6F8D12BC}" type="pres">
      <dgm:prSet presAssocID="{7EB2FF76-691B-414F-B05A-A32EDA55B15F}" presName="Name64" presStyleLbl="parChTrans1D3" presStyleIdx="3" presStyleCnt="9"/>
      <dgm:spPr/>
    </dgm:pt>
    <dgm:pt modelId="{7A4293BA-BEBA-4E53-A1D3-B3B995FC68A0}" type="pres">
      <dgm:prSet presAssocID="{BA8D7ACD-A975-4F24-86CC-190B945116DB}" presName="hierRoot2" presStyleCnt="0">
        <dgm:presLayoutVars>
          <dgm:hierBranch val="init"/>
        </dgm:presLayoutVars>
      </dgm:prSet>
      <dgm:spPr/>
    </dgm:pt>
    <dgm:pt modelId="{06B42554-0439-449B-BD7E-F49DBA69571E}" type="pres">
      <dgm:prSet presAssocID="{BA8D7ACD-A975-4F24-86CC-190B945116DB}" presName="rootComposite" presStyleCnt="0"/>
      <dgm:spPr/>
    </dgm:pt>
    <dgm:pt modelId="{A90363DB-D1FE-445E-A890-647C8A96286F}" type="pres">
      <dgm:prSet presAssocID="{BA8D7ACD-A975-4F24-86CC-190B945116DB}" presName="rootText" presStyleLbl="node3" presStyleIdx="3" presStyleCnt="9" custScaleX="225412" custScaleY="4055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60E55B8-DACB-4EFF-81F9-8FF3E5786306}" type="pres">
      <dgm:prSet presAssocID="{BA8D7ACD-A975-4F24-86CC-190B945116DB}" presName="rootConnector" presStyleLbl="node3" presStyleIdx="3" presStyleCnt="9"/>
      <dgm:spPr/>
      <dgm:t>
        <a:bodyPr/>
        <a:lstStyle/>
        <a:p>
          <a:endParaRPr lang="zh-CN" altLang="en-US"/>
        </a:p>
      </dgm:t>
    </dgm:pt>
    <dgm:pt modelId="{D1553EAA-5B88-4DFF-A50F-82D75B4B0DFD}" type="pres">
      <dgm:prSet presAssocID="{BA8D7ACD-A975-4F24-86CC-190B945116DB}" presName="hierChild4" presStyleCnt="0"/>
      <dgm:spPr/>
    </dgm:pt>
    <dgm:pt modelId="{2163ACAE-6584-446B-A1F0-FFFE57B8C37F}" type="pres">
      <dgm:prSet presAssocID="{DFB03B2C-DA26-47B8-87A0-D8520E8AF63E}" presName="Name64" presStyleLbl="parChTrans1D4" presStyleIdx="3" presStyleCnt="9"/>
      <dgm:spPr/>
    </dgm:pt>
    <dgm:pt modelId="{8FDD0CBF-E420-41F4-957A-B9C92E205EF7}" type="pres">
      <dgm:prSet presAssocID="{722FF1CD-C7B9-45FE-BFDD-7715D05EF113}" presName="hierRoot2" presStyleCnt="0">
        <dgm:presLayoutVars>
          <dgm:hierBranch val="init"/>
        </dgm:presLayoutVars>
      </dgm:prSet>
      <dgm:spPr/>
    </dgm:pt>
    <dgm:pt modelId="{7BB0F146-AA89-4ABE-9486-35C68705E36F}" type="pres">
      <dgm:prSet presAssocID="{722FF1CD-C7B9-45FE-BFDD-7715D05EF113}" presName="rootComposite" presStyleCnt="0"/>
      <dgm:spPr/>
    </dgm:pt>
    <dgm:pt modelId="{D61E71AC-27A1-4181-8B0C-4EF2C9C9C1F0}" type="pres">
      <dgm:prSet presAssocID="{722FF1CD-C7B9-45FE-BFDD-7715D05EF113}" presName="rootText" presStyleLbl="node4" presStyleIdx="3" presStyleCnt="9" custScaleX="1116927" custScaleY="3906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6559FF3-A0B6-47B9-818B-A48F157102BF}" type="pres">
      <dgm:prSet presAssocID="{722FF1CD-C7B9-45FE-BFDD-7715D05EF113}" presName="rootConnector" presStyleLbl="node4" presStyleIdx="3" presStyleCnt="9"/>
      <dgm:spPr/>
      <dgm:t>
        <a:bodyPr/>
        <a:lstStyle/>
        <a:p>
          <a:endParaRPr lang="zh-CN" altLang="en-US"/>
        </a:p>
      </dgm:t>
    </dgm:pt>
    <dgm:pt modelId="{76885E49-5E33-4DA1-A333-57715B126578}" type="pres">
      <dgm:prSet presAssocID="{722FF1CD-C7B9-45FE-BFDD-7715D05EF113}" presName="hierChild4" presStyleCnt="0"/>
      <dgm:spPr/>
    </dgm:pt>
    <dgm:pt modelId="{0F582BE5-2CA6-453F-B329-2EB3DF930C81}" type="pres">
      <dgm:prSet presAssocID="{722FF1CD-C7B9-45FE-BFDD-7715D05EF113}" presName="hierChild5" presStyleCnt="0"/>
      <dgm:spPr/>
    </dgm:pt>
    <dgm:pt modelId="{FBACD65B-7B08-41CE-85F7-8AE7B0C9FA59}" type="pres">
      <dgm:prSet presAssocID="{BA8D7ACD-A975-4F24-86CC-190B945116DB}" presName="hierChild5" presStyleCnt="0"/>
      <dgm:spPr/>
    </dgm:pt>
    <dgm:pt modelId="{CC6AB867-02EF-413E-AF71-819A23D69166}" type="pres">
      <dgm:prSet presAssocID="{E947FBB4-3BE0-45DB-A5DC-FB9A205115EB}" presName="hierChild5" presStyleCnt="0"/>
      <dgm:spPr/>
    </dgm:pt>
    <dgm:pt modelId="{9E275BCF-9C9B-48C8-83F7-33FB6C84BE08}" type="pres">
      <dgm:prSet presAssocID="{68DC1F52-13F2-4791-A057-90E6A153AB12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B3A740F1-1B25-49EC-8D5E-59568485C704}" type="pres">
      <dgm:prSet presAssocID="{F3E3CCE8-DD1E-4F7E-BD2D-89333B6F1159}" presName="hierRoot2" presStyleCnt="0">
        <dgm:presLayoutVars>
          <dgm:hierBranch val="init"/>
        </dgm:presLayoutVars>
      </dgm:prSet>
      <dgm:spPr/>
    </dgm:pt>
    <dgm:pt modelId="{7539C1D7-D167-4655-9819-72EA8FB96237}" type="pres">
      <dgm:prSet presAssocID="{F3E3CCE8-DD1E-4F7E-BD2D-89333B6F1159}" presName="rootComposite" presStyleCnt="0"/>
      <dgm:spPr/>
    </dgm:pt>
    <dgm:pt modelId="{83204D92-2CEB-4A5F-883C-DB1DF93B9C41}" type="pres">
      <dgm:prSet presAssocID="{F3E3CCE8-DD1E-4F7E-BD2D-89333B6F1159}" presName="rootText" presStyleLbl="node2" presStyleIdx="1" presStyleCnt="2" custScaleX="225412" custScaleY="87224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B7D56D8-24B8-4108-8B47-90C9849BF22C}" type="pres">
      <dgm:prSet presAssocID="{F3E3CCE8-DD1E-4F7E-BD2D-89333B6F1159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DFAA7CCD-60ED-4E99-A8C1-0B46F0FC072E}" type="pres">
      <dgm:prSet presAssocID="{F3E3CCE8-DD1E-4F7E-BD2D-89333B6F1159}" presName="hierChild4" presStyleCnt="0"/>
      <dgm:spPr/>
    </dgm:pt>
    <dgm:pt modelId="{E3051BBA-A445-4BCD-8376-9816E4F6FC33}" type="pres">
      <dgm:prSet presAssocID="{187F8114-6EB2-4D8B-9E03-AB6719DCC802}" presName="Name64" presStyleLbl="parChTrans1D3" presStyleIdx="4" presStyleCnt="9"/>
      <dgm:spPr/>
      <dgm:t>
        <a:bodyPr/>
        <a:lstStyle/>
        <a:p>
          <a:endParaRPr lang="zh-CN" altLang="en-US"/>
        </a:p>
      </dgm:t>
    </dgm:pt>
    <dgm:pt modelId="{ECD37DBD-D3EA-4869-B996-0A3C6B196E19}" type="pres">
      <dgm:prSet presAssocID="{01B88854-7F0C-4234-9C88-1741A363010A}" presName="hierRoot2" presStyleCnt="0">
        <dgm:presLayoutVars>
          <dgm:hierBranch val="init"/>
        </dgm:presLayoutVars>
      </dgm:prSet>
      <dgm:spPr/>
    </dgm:pt>
    <dgm:pt modelId="{0AB15C4C-A40E-4D77-8246-BCFF2E4BAC53}" type="pres">
      <dgm:prSet presAssocID="{01B88854-7F0C-4234-9C88-1741A363010A}" presName="rootComposite" presStyleCnt="0"/>
      <dgm:spPr/>
    </dgm:pt>
    <dgm:pt modelId="{3C8DE3B3-D577-436C-B04A-12979FFC9ED0}" type="pres">
      <dgm:prSet presAssocID="{01B88854-7F0C-4234-9C88-1741A363010A}" presName="rootText" presStyleLbl="node3" presStyleIdx="4" presStyleCnt="9" custScaleX="225412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F99E28E-B41E-4EA3-8303-C154FDDEAF71}" type="pres">
      <dgm:prSet presAssocID="{01B88854-7F0C-4234-9C88-1741A363010A}" presName="rootConnector" presStyleLbl="node3" presStyleIdx="4" presStyleCnt="9"/>
      <dgm:spPr/>
      <dgm:t>
        <a:bodyPr/>
        <a:lstStyle/>
        <a:p>
          <a:endParaRPr lang="zh-CN" altLang="en-US"/>
        </a:p>
      </dgm:t>
    </dgm:pt>
    <dgm:pt modelId="{3EB4A984-7251-450E-91CF-84F730D9E26E}" type="pres">
      <dgm:prSet presAssocID="{01B88854-7F0C-4234-9C88-1741A363010A}" presName="hierChild4" presStyleCnt="0"/>
      <dgm:spPr/>
    </dgm:pt>
    <dgm:pt modelId="{4ADB8DA7-A8D3-45A0-91D8-F1E6C35DEBC3}" type="pres">
      <dgm:prSet presAssocID="{9ABB12A4-5454-40D7-B36A-7CFB4F915ED7}" presName="Name64" presStyleLbl="parChTrans1D4" presStyleIdx="4" presStyleCnt="9"/>
      <dgm:spPr/>
    </dgm:pt>
    <dgm:pt modelId="{B487904B-2399-4E56-B954-4C0F34104078}" type="pres">
      <dgm:prSet presAssocID="{323DCA5C-2AF2-4A46-81D3-B8373E050FEA}" presName="hierRoot2" presStyleCnt="0">
        <dgm:presLayoutVars>
          <dgm:hierBranch val="init"/>
        </dgm:presLayoutVars>
      </dgm:prSet>
      <dgm:spPr/>
    </dgm:pt>
    <dgm:pt modelId="{894F0C66-7864-4F61-80C3-0A7A9FF7FADA}" type="pres">
      <dgm:prSet presAssocID="{323DCA5C-2AF2-4A46-81D3-B8373E050FEA}" presName="rootComposite" presStyleCnt="0"/>
      <dgm:spPr/>
    </dgm:pt>
    <dgm:pt modelId="{E2606EEF-37F2-4170-8150-DF0A3A3B7FFF}" type="pres">
      <dgm:prSet presAssocID="{323DCA5C-2AF2-4A46-81D3-B8373E050FEA}" presName="rootText" presStyleLbl="node4" presStyleIdx="4" presStyleCnt="9" custScaleX="1116927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64352AB-CE53-447E-ADB5-934492D3C4FC}" type="pres">
      <dgm:prSet presAssocID="{323DCA5C-2AF2-4A46-81D3-B8373E050FEA}" presName="rootConnector" presStyleLbl="node4" presStyleIdx="4" presStyleCnt="9"/>
      <dgm:spPr/>
      <dgm:t>
        <a:bodyPr/>
        <a:lstStyle/>
        <a:p>
          <a:endParaRPr lang="zh-CN" altLang="en-US"/>
        </a:p>
      </dgm:t>
    </dgm:pt>
    <dgm:pt modelId="{C3D9BF53-895C-4F71-AA6C-3C3C0817761B}" type="pres">
      <dgm:prSet presAssocID="{323DCA5C-2AF2-4A46-81D3-B8373E050FEA}" presName="hierChild4" presStyleCnt="0"/>
      <dgm:spPr/>
    </dgm:pt>
    <dgm:pt modelId="{FDAB477C-D9C4-4246-9A0F-6B1CED26EDEC}" type="pres">
      <dgm:prSet presAssocID="{323DCA5C-2AF2-4A46-81D3-B8373E050FEA}" presName="hierChild5" presStyleCnt="0"/>
      <dgm:spPr/>
    </dgm:pt>
    <dgm:pt modelId="{56DDDE99-C498-4961-B0C7-F2B2F6B00D0F}" type="pres">
      <dgm:prSet presAssocID="{01B88854-7F0C-4234-9C88-1741A363010A}" presName="hierChild5" presStyleCnt="0"/>
      <dgm:spPr/>
    </dgm:pt>
    <dgm:pt modelId="{1D99830D-9063-47D8-8ADD-D8CAD597EBD1}" type="pres">
      <dgm:prSet presAssocID="{06053275-1D1C-4142-B628-182E9009FA39}" presName="Name64" presStyleLbl="parChTrans1D3" presStyleIdx="5" presStyleCnt="9"/>
      <dgm:spPr/>
      <dgm:t>
        <a:bodyPr/>
        <a:lstStyle/>
        <a:p>
          <a:endParaRPr lang="zh-CN" altLang="en-US"/>
        </a:p>
      </dgm:t>
    </dgm:pt>
    <dgm:pt modelId="{2CE3B2DF-C221-4F55-8B8B-3DFF1BDA883C}" type="pres">
      <dgm:prSet presAssocID="{C329A04B-046D-4BA0-AB15-484760FEC30D}" presName="hierRoot2" presStyleCnt="0">
        <dgm:presLayoutVars>
          <dgm:hierBranch val="init"/>
        </dgm:presLayoutVars>
      </dgm:prSet>
      <dgm:spPr/>
    </dgm:pt>
    <dgm:pt modelId="{EC92FF16-1ED4-43F0-BE63-C597CF944956}" type="pres">
      <dgm:prSet presAssocID="{C329A04B-046D-4BA0-AB15-484760FEC30D}" presName="rootComposite" presStyleCnt="0"/>
      <dgm:spPr/>
    </dgm:pt>
    <dgm:pt modelId="{0D811088-EB85-47C7-82CF-6089133BEBE1}" type="pres">
      <dgm:prSet presAssocID="{C329A04B-046D-4BA0-AB15-484760FEC30D}" presName="rootText" presStyleLbl="node3" presStyleIdx="5" presStyleCnt="9" custScaleX="225412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68AFDF-5524-4DAD-997D-E7E0965E2894}" type="pres">
      <dgm:prSet presAssocID="{C329A04B-046D-4BA0-AB15-484760FEC30D}" presName="rootConnector" presStyleLbl="node3" presStyleIdx="5" presStyleCnt="9"/>
      <dgm:spPr/>
      <dgm:t>
        <a:bodyPr/>
        <a:lstStyle/>
        <a:p>
          <a:endParaRPr lang="zh-CN" altLang="en-US"/>
        </a:p>
      </dgm:t>
    </dgm:pt>
    <dgm:pt modelId="{F79E5C51-74DF-4B37-A310-A8C05249148D}" type="pres">
      <dgm:prSet presAssocID="{C329A04B-046D-4BA0-AB15-484760FEC30D}" presName="hierChild4" presStyleCnt="0"/>
      <dgm:spPr/>
    </dgm:pt>
    <dgm:pt modelId="{8907B2E9-75DE-416E-A4B9-D2039DF0919B}" type="pres">
      <dgm:prSet presAssocID="{CFC65005-556A-412A-A0EC-1106C20199A3}" presName="Name64" presStyleLbl="parChTrans1D4" presStyleIdx="5" presStyleCnt="9"/>
      <dgm:spPr/>
      <dgm:t>
        <a:bodyPr/>
        <a:lstStyle/>
        <a:p>
          <a:endParaRPr lang="zh-CN" altLang="en-US"/>
        </a:p>
      </dgm:t>
    </dgm:pt>
    <dgm:pt modelId="{5A57D35F-F6BE-485A-ADFF-52926212CA55}" type="pres">
      <dgm:prSet presAssocID="{9C15BC68-F462-47A3-8CCE-D472A619279A}" presName="hierRoot2" presStyleCnt="0">
        <dgm:presLayoutVars>
          <dgm:hierBranch val="init"/>
        </dgm:presLayoutVars>
      </dgm:prSet>
      <dgm:spPr/>
    </dgm:pt>
    <dgm:pt modelId="{A9BC6C16-214D-4492-950B-F39207904CAB}" type="pres">
      <dgm:prSet presAssocID="{9C15BC68-F462-47A3-8CCE-D472A619279A}" presName="rootComposite" presStyleCnt="0"/>
      <dgm:spPr/>
    </dgm:pt>
    <dgm:pt modelId="{B253AEE2-557E-4128-9046-06BA2B88AFB8}" type="pres">
      <dgm:prSet presAssocID="{9C15BC68-F462-47A3-8CCE-D472A619279A}" presName="rootText" presStyleLbl="node4" presStyleIdx="5" presStyleCnt="9" custScaleX="1116927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3395897-5464-408D-8736-64C2C846E6C2}" type="pres">
      <dgm:prSet presAssocID="{9C15BC68-F462-47A3-8CCE-D472A619279A}" presName="rootConnector" presStyleLbl="node4" presStyleIdx="5" presStyleCnt="9"/>
      <dgm:spPr/>
      <dgm:t>
        <a:bodyPr/>
        <a:lstStyle/>
        <a:p>
          <a:endParaRPr lang="zh-CN" altLang="en-US"/>
        </a:p>
      </dgm:t>
    </dgm:pt>
    <dgm:pt modelId="{6B12AE35-4194-4ADB-A048-A79CEC3F174B}" type="pres">
      <dgm:prSet presAssocID="{9C15BC68-F462-47A3-8CCE-D472A619279A}" presName="hierChild4" presStyleCnt="0"/>
      <dgm:spPr/>
    </dgm:pt>
    <dgm:pt modelId="{BB73FC08-803C-4E63-95DC-5D8952A34E58}" type="pres">
      <dgm:prSet presAssocID="{9C15BC68-F462-47A3-8CCE-D472A619279A}" presName="hierChild5" presStyleCnt="0"/>
      <dgm:spPr/>
    </dgm:pt>
    <dgm:pt modelId="{80DC6FD3-37D1-4DEE-8E15-BD312AEDD2FA}" type="pres">
      <dgm:prSet presAssocID="{C329A04B-046D-4BA0-AB15-484760FEC30D}" presName="hierChild5" presStyleCnt="0"/>
      <dgm:spPr/>
    </dgm:pt>
    <dgm:pt modelId="{873823F8-CBA8-468C-B6D4-E42F0935F1A3}" type="pres">
      <dgm:prSet presAssocID="{D43F4C70-AEB6-4006-8694-6CB59A41F75C}" presName="Name64" presStyleLbl="parChTrans1D3" presStyleIdx="6" presStyleCnt="9"/>
      <dgm:spPr/>
    </dgm:pt>
    <dgm:pt modelId="{76AFD287-5515-4FB4-A892-71863AB0D3C1}" type="pres">
      <dgm:prSet presAssocID="{D83F16F8-82F5-4FCE-910F-467C971F97D0}" presName="hierRoot2" presStyleCnt="0">
        <dgm:presLayoutVars>
          <dgm:hierBranch val="init"/>
        </dgm:presLayoutVars>
      </dgm:prSet>
      <dgm:spPr/>
    </dgm:pt>
    <dgm:pt modelId="{E0198894-A4D8-4275-82AA-7FFC3E2B5B1B}" type="pres">
      <dgm:prSet presAssocID="{D83F16F8-82F5-4FCE-910F-467C971F97D0}" presName="rootComposite" presStyleCnt="0"/>
      <dgm:spPr/>
    </dgm:pt>
    <dgm:pt modelId="{D9152AAE-1696-42BC-AF81-814070401562}" type="pres">
      <dgm:prSet presAssocID="{D83F16F8-82F5-4FCE-910F-467C971F97D0}" presName="rootText" presStyleLbl="node3" presStyleIdx="6" presStyleCnt="9" custScaleX="225412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A7D0E4-1299-4D42-9631-823F250D7962}" type="pres">
      <dgm:prSet presAssocID="{D83F16F8-82F5-4FCE-910F-467C971F97D0}" presName="rootConnector" presStyleLbl="node3" presStyleIdx="6" presStyleCnt="9"/>
      <dgm:spPr/>
      <dgm:t>
        <a:bodyPr/>
        <a:lstStyle/>
        <a:p>
          <a:endParaRPr lang="zh-CN" altLang="en-US"/>
        </a:p>
      </dgm:t>
    </dgm:pt>
    <dgm:pt modelId="{627BF843-51CD-4DF2-AAC4-040E206C8446}" type="pres">
      <dgm:prSet presAssocID="{D83F16F8-82F5-4FCE-910F-467C971F97D0}" presName="hierChild4" presStyleCnt="0"/>
      <dgm:spPr/>
    </dgm:pt>
    <dgm:pt modelId="{252C7EC1-470B-4626-89AB-8CCF3D20E1A9}" type="pres">
      <dgm:prSet presAssocID="{E8E9335F-1BC7-453A-B1F2-0B6A7752F743}" presName="Name64" presStyleLbl="parChTrans1D4" presStyleIdx="6" presStyleCnt="9"/>
      <dgm:spPr/>
    </dgm:pt>
    <dgm:pt modelId="{F321FF87-09FA-4475-8BDC-1481E4F6D117}" type="pres">
      <dgm:prSet presAssocID="{668FE87C-AC8A-4AAE-846C-C03C93AC22DE}" presName="hierRoot2" presStyleCnt="0">
        <dgm:presLayoutVars>
          <dgm:hierBranch val="init"/>
        </dgm:presLayoutVars>
      </dgm:prSet>
      <dgm:spPr/>
    </dgm:pt>
    <dgm:pt modelId="{B9710EAA-AB5F-4C15-84ED-392B3348B1B8}" type="pres">
      <dgm:prSet presAssocID="{668FE87C-AC8A-4AAE-846C-C03C93AC22DE}" presName="rootComposite" presStyleCnt="0"/>
      <dgm:spPr/>
    </dgm:pt>
    <dgm:pt modelId="{BA88B644-BCFF-4D7E-A83F-3E3885FB0E64}" type="pres">
      <dgm:prSet presAssocID="{668FE87C-AC8A-4AAE-846C-C03C93AC22DE}" presName="rootText" presStyleLbl="node4" presStyleIdx="6" presStyleCnt="9" custScaleX="1116927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580459-6266-4872-B834-88A4F11BD668}" type="pres">
      <dgm:prSet presAssocID="{668FE87C-AC8A-4AAE-846C-C03C93AC22DE}" presName="rootConnector" presStyleLbl="node4" presStyleIdx="6" presStyleCnt="9"/>
      <dgm:spPr/>
      <dgm:t>
        <a:bodyPr/>
        <a:lstStyle/>
        <a:p>
          <a:endParaRPr lang="zh-CN" altLang="en-US"/>
        </a:p>
      </dgm:t>
    </dgm:pt>
    <dgm:pt modelId="{BC06F80F-629F-4447-9DA5-998962E2922A}" type="pres">
      <dgm:prSet presAssocID="{668FE87C-AC8A-4AAE-846C-C03C93AC22DE}" presName="hierChild4" presStyleCnt="0"/>
      <dgm:spPr/>
    </dgm:pt>
    <dgm:pt modelId="{0A551D03-EA68-4155-890C-83DF65C78925}" type="pres">
      <dgm:prSet presAssocID="{668FE87C-AC8A-4AAE-846C-C03C93AC22DE}" presName="hierChild5" presStyleCnt="0"/>
      <dgm:spPr/>
    </dgm:pt>
    <dgm:pt modelId="{E2CBB9A6-FF91-44D3-B0A4-1674F2C71BE6}" type="pres">
      <dgm:prSet presAssocID="{D83F16F8-82F5-4FCE-910F-467C971F97D0}" presName="hierChild5" presStyleCnt="0"/>
      <dgm:spPr/>
    </dgm:pt>
    <dgm:pt modelId="{D0341BB0-04EB-4B47-ADA8-F22F27666705}" type="pres">
      <dgm:prSet presAssocID="{51022C37-C1D1-4DA2-A21E-6DFA0DA7109C}" presName="Name64" presStyleLbl="parChTrans1D3" presStyleIdx="7" presStyleCnt="9"/>
      <dgm:spPr/>
    </dgm:pt>
    <dgm:pt modelId="{97C0D8CE-C7C9-47DD-A7F0-D93DD9DD2B06}" type="pres">
      <dgm:prSet presAssocID="{30D4CCE2-B310-4ADB-A4F4-D6C824280363}" presName="hierRoot2" presStyleCnt="0">
        <dgm:presLayoutVars>
          <dgm:hierBranch val="init"/>
        </dgm:presLayoutVars>
      </dgm:prSet>
      <dgm:spPr/>
    </dgm:pt>
    <dgm:pt modelId="{C806B55E-DB19-46B0-AB2C-D231F9B70A8C}" type="pres">
      <dgm:prSet presAssocID="{30D4CCE2-B310-4ADB-A4F4-D6C824280363}" presName="rootComposite" presStyleCnt="0"/>
      <dgm:spPr/>
    </dgm:pt>
    <dgm:pt modelId="{C1981E4B-FD41-4E60-B265-3F25729FB769}" type="pres">
      <dgm:prSet presAssocID="{30D4CCE2-B310-4ADB-A4F4-D6C824280363}" presName="rootText" presStyleLbl="node3" presStyleIdx="7" presStyleCnt="9" custScaleX="225412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8E1243-8B06-4192-9660-621A8ACBE42C}" type="pres">
      <dgm:prSet presAssocID="{30D4CCE2-B310-4ADB-A4F4-D6C824280363}" presName="rootConnector" presStyleLbl="node3" presStyleIdx="7" presStyleCnt="9"/>
      <dgm:spPr/>
      <dgm:t>
        <a:bodyPr/>
        <a:lstStyle/>
        <a:p>
          <a:endParaRPr lang="zh-CN" altLang="en-US"/>
        </a:p>
      </dgm:t>
    </dgm:pt>
    <dgm:pt modelId="{3D32F2E5-4508-493D-9C8D-7E9806B850CB}" type="pres">
      <dgm:prSet presAssocID="{30D4CCE2-B310-4ADB-A4F4-D6C824280363}" presName="hierChild4" presStyleCnt="0"/>
      <dgm:spPr/>
    </dgm:pt>
    <dgm:pt modelId="{9ADAE15E-C9D1-48B5-B749-20F734FCEB7E}" type="pres">
      <dgm:prSet presAssocID="{73163199-57A5-45F7-BFDA-A0BA8F97C525}" presName="Name64" presStyleLbl="parChTrans1D4" presStyleIdx="7" presStyleCnt="9"/>
      <dgm:spPr/>
    </dgm:pt>
    <dgm:pt modelId="{34FF1275-1E3E-42F8-8B8E-EFAD792787E0}" type="pres">
      <dgm:prSet presAssocID="{C0C57594-3EFF-4EEB-A601-69EC6178DC1B}" presName="hierRoot2" presStyleCnt="0">
        <dgm:presLayoutVars>
          <dgm:hierBranch val="init"/>
        </dgm:presLayoutVars>
      </dgm:prSet>
      <dgm:spPr/>
    </dgm:pt>
    <dgm:pt modelId="{79EBEDC4-EC96-44F9-BA4F-1F71F0D5AD5F}" type="pres">
      <dgm:prSet presAssocID="{C0C57594-3EFF-4EEB-A601-69EC6178DC1B}" presName="rootComposite" presStyleCnt="0"/>
      <dgm:spPr/>
    </dgm:pt>
    <dgm:pt modelId="{E6B63E31-2A20-4A6F-9D43-2DB12C95CD73}" type="pres">
      <dgm:prSet presAssocID="{C0C57594-3EFF-4EEB-A601-69EC6178DC1B}" presName="rootText" presStyleLbl="node4" presStyleIdx="7" presStyleCnt="9" custScaleX="1116927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FE474B-FE14-48F4-8D73-E9DB80CDAEE6}" type="pres">
      <dgm:prSet presAssocID="{C0C57594-3EFF-4EEB-A601-69EC6178DC1B}" presName="rootConnector" presStyleLbl="node4" presStyleIdx="7" presStyleCnt="9"/>
      <dgm:spPr/>
      <dgm:t>
        <a:bodyPr/>
        <a:lstStyle/>
        <a:p>
          <a:endParaRPr lang="zh-CN" altLang="en-US"/>
        </a:p>
      </dgm:t>
    </dgm:pt>
    <dgm:pt modelId="{EDDE08BE-DF28-4D03-8205-CDF8D380EB66}" type="pres">
      <dgm:prSet presAssocID="{C0C57594-3EFF-4EEB-A601-69EC6178DC1B}" presName="hierChild4" presStyleCnt="0"/>
      <dgm:spPr/>
    </dgm:pt>
    <dgm:pt modelId="{5BE975AE-96B4-4DC5-BE27-B216024FBAA9}" type="pres">
      <dgm:prSet presAssocID="{C0C57594-3EFF-4EEB-A601-69EC6178DC1B}" presName="hierChild5" presStyleCnt="0"/>
      <dgm:spPr/>
    </dgm:pt>
    <dgm:pt modelId="{945A28BD-80AD-4FA8-A536-733CD873E4D1}" type="pres">
      <dgm:prSet presAssocID="{30D4CCE2-B310-4ADB-A4F4-D6C824280363}" presName="hierChild5" presStyleCnt="0"/>
      <dgm:spPr/>
    </dgm:pt>
    <dgm:pt modelId="{A06EE9EE-2930-4A44-B95F-7918551FF1BE}" type="pres">
      <dgm:prSet presAssocID="{158676BF-2AA3-4612-98F8-D8AFA538189F}" presName="Name64" presStyleLbl="parChTrans1D3" presStyleIdx="8" presStyleCnt="9"/>
      <dgm:spPr/>
    </dgm:pt>
    <dgm:pt modelId="{2B85EF4D-E0D8-42D4-88A8-B300463BC05B}" type="pres">
      <dgm:prSet presAssocID="{A2D73338-B99B-4915-B7B3-194983043297}" presName="hierRoot2" presStyleCnt="0">
        <dgm:presLayoutVars>
          <dgm:hierBranch val="init"/>
        </dgm:presLayoutVars>
      </dgm:prSet>
      <dgm:spPr/>
    </dgm:pt>
    <dgm:pt modelId="{D0F464E7-A4A4-45CB-89E9-177EFF2F502D}" type="pres">
      <dgm:prSet presAssocID="{A2D73338-B99B-4915-B7B3-194983043297}" presName="rootComposite" presStyleCnt="0"/>
      <dgm:spPr/>
    </dgm:pt>
    <dgm:pt modelId="{C4B83E4F-9824-43F3-936F-07454F47D5CD}" type="pres">
      <dgm:prSet presAssocID="{A2D73338-B99B-4915-B7B3-194983043297}" presName="rootText" presStyleLbl="node3" presStyleIdx="8" presStyleCnt="9" custScaleX="225412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3B1247-6B8D-420A-8E82-63CBC7F5BF3A}" type="pres">
      <dgm:prSet presAssocID="{A2D73338-B99B-4915-B7B3-194983043297}" presName="rootConnector" presStyleLbl="node3" presStyleIdx="8" presStyleCnt="9"/>
      <dgm:spPr/>
      <dgm:t>
        <a:bodyPr/>
        <a:lstStyle/>
        <a:p>
          <a:endParaRPr lang="zh-CN" altLang="en-US"/>
        </a:p>
      </dgm:t>
    </dgm:pt>
    <dgm:pt modelId="{D9096879-432E-412D-9AFA-941BF03C1E3C}" type="pres">
      <dgm:prSet presAssocID="{A2D73338-B99B-4915-B7B3-194983043297}" presName="hierChild4" presStyleCnt="0"/>
      <dgm:spPr/>
    </dgm:pt>
    <dgm:pt modelId="{2AEC5B77-F1D7-4EA8-820D-C74556D28C06}" type="pres">
      <dgm:prSet presAssocID="{38E02E19-7496-4E75-98E0-4511B7E498B8}" presName="Name64" presStyleLbl="parChTrans1D4" presStyleIdx="8" presStyleCnt="9"/>
      <dgm:spPr/>
    </dgm:pt>
    <dgm:pt modelId="{2C364689-8B2D-4926-A3F3-5D75012812A4}" type="pres">
      <dgm:prSet presAssocID="{AADA7CD9-2AC4-422E-AE64-0314D2D4B5B5}" presName="hierRoot2" presStyleCnt="0">
        <dgm:presLayoutVars>
          <dgm:hierBranch val="init"/>
        </dgm:presLayoutVars>
      </dgm:prSet>
      <dgm:spPr/>
    </dgm:pt>
    <dgm:pt modelId="{3A62A2E3-2D9E-473D-9A1A-A084A52E787F}" type="pres">
      <dgm:prSet presAssocID="{AADA7CD9-2AC4-422E-AE64-0314D2D4B5B5}" presName="rootComposite" presStyleCnt="0"/>
      <dgm:spPr/>
    </dgm:pt>
    <dgm:pt modelId="{4F7A93FB-A802-43C0-B73A-294FD7795DBB}" type="pres">
      <dgm:prSet presAssocID="{AADA7CD9-2AC4-422E-AE64-0314D2D4B5B5}" presName="rootText" presStyleLbl="node4" presStyleIdx="8" presStyleCnt="9" custScaleX="1116927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25923C8-B8DF-4161-88D0-BFEF1E14F919}" type="pres">
      <dgm:prSet presAssocID="{AADA7CD9-2AC4-422E-AE64-0314D2D4B5B5}" presName="rootConnector" presStyleLbl="node4" presStyleIdx="8" presStyleCnt="9"/>
      <dgm:spPr/>
      <dgm:t>
        <a:bodyPr/>
        <a:lstStyle/>
        <a:p>
          <a:endParaRPr lang="zh-CN" altLang="en-US"/>
        </a:p>
      </dgm:t>
    </dgm:pt>
    <dgm:pt modelId="{DF3BF76E-65DC-437D-B787-416957F77C90}" type="pres">
      <dgm:prSet presAssocID="{AADA7CD9-2AC4-422E-AE64-0314D2D4B5B5}" presName="hierChild4" presStyleCnt="0"/>
      <dgm:spPr/>
    </dgm:pt>
    <dgm:pt modelId="{56C1E859-A6D5-4E14-9CCF-5E17A402B634}" type="pres">
      <dgm:prSet presAssocID="{AADA7CD9-2AC4-422E-AE64-0314D2D4B5B5}" presName="hierChild5" presStyleCnt="0"/>
      <dgm:spPr/>
    </dgm:pt>
    <dgm:pt modelId="{535D0118-829E-4161-8FC8-B32F892ED326}" type="pres">
      <dgm:prSet presAssocID="{A2D73338-B99B-4915-B7B3-194983043297}" presName="hierChild5" presStyleCnt="0"/>
      <dgm:spPr/>
    </dgm:pt>
    <dgm:pt modelId="{F4E58D6D-AF37-4D4D-B0A2-24E6D02B1994}" type="pres">
      <dgm:prSet presAssocID="{F3E3CCE8-DD1E-4F7E-BD2D-89333B6F1159}" presName="hierChild5" presStyleCnt="0"/>
      <dgm:spPr/>
    </dgm:pt>
    <dgm:pt modelId="{F5763B42-6198-4E71-88B6-007C52B909B5}" type="pres">
      <dgm:prSet presAssocID="{6395A4C0-73F6-4BD7-BE4E-BEC4D091933B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F6F3AB5A-DB27-4010-8D2D-B12114E4A86F}" type="presOf" srcId="{AADA7CD9-2AC4-422E-AE64-0314D2D4B5B5}" destId="{D25923C8-B8DF-4161-88D0-BFEF1E14F919}" srcOrd="1" destOrd="0" presId="urn:microsoft.com/office/officeart/2009/3/layout/HorizontalOrganizationChart"/>
    <dgm:cxn modelId="{E66B7662-37D1-4188-9821-EC4EF0EC61BC}" type="presOf" srcId="{9C15BC68-F462-47A3-8CCE-D472A619279A}" destId="{E3395897-5464-408D-8736-64C2C846E6C2}" srcOrd="1" destOrd="0" presId="urn:microsoft.com/office/officeart/2009/3/layout/HorizontalOrganizationChart"/>
    <dgm:cxn modelId="{CA1F8C88-FBC7-4DC8-9B73-391193BA46BA}" srcId="{996608C9-4AB0-40CC-9CF1-8FCFB6F4C29F}" destId="{E05C8BC0-FDCC-454A-ACD3-B063BE8D557A}" srcOrd="0" destOrd="0" parTransId="{68CF24FB-638C-4CB7-973E-CDEEB2026EB0}" sibTransId="{697C9C07-63A7-4DE1-B78C-19479C9D9B54}"/>
    <dgm:cxn modelId="{57CB0499-5BC9-4BA2-862A-6473C7182859}" type="presOf" srcId="{C0C57594-3EFF-4EEB-A601-69EC6178DC1B}" destId="{85FE474B-FE14-48F4-8D73-E9DB80CDAEE6}" srcOrd="1" destOrd="0" presId="urn:microsoft.com/office/officeart/2009/3/layout/HorizontalOrganizationChart"/>
    <dgm:cxn modelId="{03E0429A-72CF-4652-A1CC-76D898061394}" type="presOf" srcId="{668FE87C-AC8A-4AAE-846C-C03C93AC22DE}" destId="{A5580459-6266-4872-B834-88A4F11BD668}" srcOrd="1" destOrd="0" presId="urn:microsoft.com/office/officeart/2009/3/layout/HorizontalOrganizationChart"/>
    <dgm:cxn modelId="{BD787CBF-C9D2-4B27-9067-2326C4E21D61}" srcId="{BA8D7ACD-A975-4F24-86CC-190B945116DB}" destId="{722FF1CD-C7B9-45FE-BFDD-7715D05EF113}" srcOrd="0" destOrd="0" parTransId="{DFB03B2C-DA26-47B8-87A0-D8520E8AF63E}" sibTransId="{C1B00B3C-5EBD-47E0-925E-BB379F4D6F30}"/>
    <dgm:cxn modelId="{003FE572-E339-43A1-8BEC-DFB5DD4047CA}" type="presOf" srcId="{3331C260-8550-403E-87DF-A08BCF29EB02}" destId="{539D5A6D-656C-42E0-98B4-4FC7AD0BD3FA}" srcOrd="1" destOrd="0" presId="urn:microsoft.com/office/officeart/2009/3/layout/HorizontalOrganizationChart"/>
    <dgm:cxn modelId="{D0029A09-1866-4582-A89C-CA0723BC8BC7}" type="presOf" srcId="{AADA7CD9-2AC4-422E-AE64-0314D2D4B5B5}" destId="{4F7A93FB-A802-43C0-B73A-294FD7795DBB}" srcOrd="0" destOrd="0" presId="urn:microsoft.com/office/officeart/2009/3/layout/HorizontalOrganizationChart"/>
    <dgm:cxn modelId="{58CF493E-8FCF-49C3-831B-D00ADB74F0CA}" srcId="{E947FBB4-3BE0-45DB-A5DC-FB9A205115EB}" destId="{BA8D7ACD-A975-4F24-86CC-190B945116DB}" srcOrd="3" destOrd="0" parTransId="{7EB2FF76-691B-414F-B05A-A32EDA55B15F}" sibTransId="{C8808CC6-1875-4063-B05C-8EE4166587DD}"/>
    <dgm:cxn modelId="{831FA0AD-24C1-400B-9362-EEC179923028}" type="presOf" srcId="{68CF24FB-638C-4CB7-973E-CDEEB2026EB0}" destId="{7C6FC6DB-BFB4-4173-BF14-CE8688EF5236}" srcOrd="0" destOrd="0" presId="urn:microsoft.com/office/officeart/2009/3/layout/HorizontalOrganizationChart"/>
    <dgm:cxn modelId="{4DD206D6-83A3-4672-BC4B-872B812E59FC}" srcId="{F3E3CCE8-DD1E-4F7E-BD2D-89333B6F1159}" destId="{D83F16F8-82F5-4FCE-910F-467C971F97D0}" srcOrd="2" destOrd="0" parTransId="{D43F4C70-AEB6-4006-8694-6CB59A41F75C}" sibTransId="{4754535B-86DD-4287-BC08-C8E189D64CE4}"/>
    <dgm:cxn modelId="{BEE954E6-4566-436B-A233-7E742A4E2F7F}" type="presOf" srcId="{996608C9-4AB0-40CC-9CF1-8FCFB6F4C29F}" destId="{926D9F4A-D168-42DA-81FF-B3E607198B30}" srcOrd="0" destOrd="0" presId="urn:microsoft.com/office/officeart/2009/3/layout/HorizontalOrganizationChart"/>
    <dgm:cxn modelId="{183DE6C5-4B38-4F54-80A7-7BF7C184FE4D}" type="presOf" srcId="{F3E3CCE8-DD1E-4F7E-BD2D-89333B6F1159}" destId="{8B7D56D8-24B8-4108-8B47-90C9849BF22C}" srcOrd="1" destOrd="0" presId="urn:microsoft.com/office/officeart/2009/3/layout/HorizontalOrganizationChart"/>
    <dgm:cxn modelId="{6D2E9720-8641-4D88-AE82-A9978F150299}" type="presOf" srcId="{172784AF-0B94-428A-9110-6F4095E449A3}" destId="{B99AB123-DDF3-4DD8-9ED8-E65B8F359D9B}" srcOrd="0" destOrd="0" presId="urn:microsoft.com/office/officeart/2009/3/layout/HorizontalOrganizationChart"/>
    <dgm:cxn modelId="{8B2FA357-EC13-48CA-AE64-8D80F31E78D7}" srcId="{6395A4C0-73F6-4BD7-BE4E-BEC4D091933B}" destId="{E947FBB4-3BE0-45DB-A5DC-FB9A205115EB}" srcOrd="0" destOrd="0" parTransId="{E252E3F8-9FA1-4E59-97B0-12AC3B494447}" sibTransId="{5FD878B5-EA77-4C80-B29F-95ABB21B3020}"/>
    <dgm:cxn modelId="{6671DD97-3A90-4A2C-80A3-26B356D92B8D}" type="presOf" srcId="{9C15BC68-F462-47A3-8CCE-D472A619279A}" destId="{B253AEE2-557E-4128-9046-06BA2B88AFB8}" srcOrd="0" destOrd="0" presId="urn:microsoft.com/office/officeart/2009/3/layout/HorizontalOrganizationChart"/>
    <dgm:cxn modelId="{B85E8D77-72BB-4C4B-8FF3-B63F71B9DCBB}" srcId="{A2D73338-B99B-4915-B7B3-194983043297}" destId="{AADA7CD9-2AC4-422E-AE64-0314D2D4B5B5}" srcOrd="0" destOrd="0" parTransId="{38E02E19-7496-4E75-98E0-4511B7E498B8}" sibTransId="{23379953-0BEE-4902-AF2E-082A15BCA1EE}"/>
    <dgm:cxn modelId="{3D13104A-5433-4EA2-B150-10E12423B4E4}" type="presOf" srcId="{D83F16F8-82F5-4FCE-910F-467C971F97D0}" destId="{D9152AAE-1696-42BC-AF81-814070401562}" srcOrd="0" destOrd="0" presId="urn:microsoft.com/office/officeart/2009/3/layout/HorizontalOrganizationChart"/>
    <dgm:cxn modelId="{FE508AD4-8EB8-4528-9132-D23F77A1440F}" srcId="{F3E3CCE8-DD1E-4F7E-BD2D-89333B6F1159}" destId="{A2D73338-B99B-4915-B7B3-194983043297}" srcOrd="4" destOrd="0" parTransId="{158676BF-2AA3-4612-98F8-D8AFA538189F}" sibTransId="{E42E3A79-CCF2-4B5E-A94B-221C9C9C46DA}"/>
    <dgm:cxn modelId="{86999B9A-27F3-41DC-AEBF-8D068283C3C7}" srcId="{F3E3CCE8-DD1E-4F7E-BD2D-89333B6F1159}" destId="{C329A04B-046D-4BA0-AB15-484760FEC30D}" srcOrd="1" destOrd="0" parTransId="{06053275-1D1C-4142-B628-182E9009FA39}" sibTransId="{3F16B813-229F-42A5-BFFF-7184934EFE47}"/>
    <dgm:cxn modelId="{28DDC51F-2303-4317-87F7-D2F09E2AA9FE}" type="presOf" srcId="{A2D73338-B99B-4915-B7B3-194983043297}" destId="{FD3B1247-6B8D-420A-8E82-63CBC7F5BF3A}" srcOrd="1" destOrd="0" presId="urn:microsoft.com/office/officeart/2009/3/layout/HorizontalOrganizationChart"/>
    <dgm:cxn modelId="{CAADAF77-5480-459C-8BF5-26288D7A7229}" srcId="{C329A04B-046D-4BA0-AB15-484760FEC30D}" destId="{9C15BC68-F462-47A3-8CCE-D472A619279A}" srcOrd="0" destOrd="0" parTransId="{CFC65005-556A-412A-A0EC-1106C20199A3}" sibTransId="{A077E4AF-BB72-4D35-B0EC-A6AF0A688B35}"/>
    <dgm:cxn modelId="{D651EAD7-E1CE-4E67-911C-60E42683BFD3}" type="presOf" srcId="{323DCA5C-2AF2-4A46-81D3-B8373E050FEA}" destId="{E2606EEF-37F2-4170-8150-DF0A3A3B7FFF}" srcOrd="0" destOrd="0" presId="urn:microsoft.com/office/officeart/2009/3/layout/HorizontalOrganizationChart"/>
    <dgm:cxn modelId="{503E77F2-5BFB-4441-BE27-36061A9735FB}" type="presOf" srcId="{9ABB12A4-5454-40D7-B36A-7CFB4F915ED7}" destId="{4ADB8DA7-A8D3-45A0-91D8-F1E6C35DEBC3}" srcOrd="0" destOrd="0" presId="urn:microsoft.com/office/officeart/2009/3/layout/HorizontalOrganizationChart"/>
    <dgm:cxn modelId="{505248AC-0133-4930-8F63-8192B6D82B07}" type="presOf" srcId="{06053275-1D1C-4142-B628-182E9009FA39}" destId="{1D99830D-9063-47D8-8ADD-D8CAD597EBD1}" srcOrd="0" destOrd="0" presId="urn:microsoft.com/office/officeart/2009/3/layout/HorizontalOrganizationChart"/>
    <dgm:cxn modelId="{C3615BE7-02C8-4509-896E-6099CB17CB83}" type="presOf" srcId="{E947FBB4-3BE0-45DB-A5DC-FB9A205115EB}" destId="{F8FE4275-5F21-4581-AEF5-27EEAE48B4D9}" srcOrd="0" destOrd="0" presId="urn:microsoft.com/office/officeart/2009/3/layout/HorizontalOrganizationChart"/>
    <dgm:cxn modelId="{6B427AFC-ADC9-4A54-9B0B-35E78BE14372}" type="presOf" srcId="{68DC1F52-13F2-4791-A057-90E6A153AB12}" destId="{9E275BCF-9C9B-48C8-83F7-33FB6C84BE08}" srcOrd="0" destOrd="0" presId="urn:microsoft.com/office/officeart/2009/3/layout/HorizontalOrganizationChart"/>
    <dgm:cxn modelId="{82122913-1707-4EA4-9553-FE7D175B91DA}" type="presOf" srcId="{722FF1CD-C7B9-45FE-BFDD-7715D05EF113}" destId="{E6559FF3-A0B6-47B9-818B-A48F157102BF}" srcOrd="1" destOrd="0" presId="urn:microsoft.com/office/officeart/2009/3/layout/HorizontalOrganizationChart"/>
    <dgm:cxn modelId="{88D4EED5-13CE-4563-875B-A63A7551B263}" type="presOf" srcId="{E05C8BC0-FDCC-454A-ACD3-B063BE8D557A}" destId="{AC7D7E2D-26A8-42ED-A591-F0F72F855045}" srcOrd="1" destOrd="0" presId="urn:microsoft.com/office/officeart/2009/3/layout/HorizontalOrganizationChart"/>
    <dgm:cxn modelId="{B6241AC7-155D-445A-82F7-3BA40AD83D61}" type="presOf" srcId="{51022C37-C1D1-4DA2-A21E-6DFA0DA7109C}" destId="{D0341BB0-04EB-4B47-ADA8-F22F27666705}" srcOrd="0" destOrd="0" presId="urn:microsoft.com/office/officeart/2009/3/layout/HorizontalOrganizationChart"/>
    <dgm:cxn modelId="{9A577548-DEAD-4513-8B93-A8910352A425}" type="presOf" srcId="{996608C9-4AB0-40CC-9CF1-8FCFB6F4C29F}" destId="{7AB90FD5-B691-4C11-85CA-F0F88FBA1D76}" srcOrd="1" destOrd="0" presId="urn:microsoft.com/office/officeart/2009/3/layout/HorizontalOrganizationChart"/>
    <dgm:cxn modelId="{2EC81DE8-3ACC-4359-8B25-02A06D8C1418}" type="presOf" srcId="{722FF1CD-C7B9-45FE-BFDD-7715D05EF113}" destId="{D61E71AC-27A1-4181-8B0C-4EF2C9C9C1F0}" srcOrd="0" destOrd="0" presId="urn:microsoft.com/office/officeart/2009/3/layout/HorizontalOrganizationChart"/>
    <dgm:cxn modelId="{A4300FBE-D547-47A4-B81D-876135C9A8DA}" type="presOf" srcId="{2808221C-0E24-4B36-904F-35D9CE20F090}" destId="{808FFEDC-6CC8-4DD6-B11E-4D3963E07B8D}" srcOrd="1" destOrd="0" presId="urn:microsoft.com/office/officeart/2009/3/layout/HorizontalOrganizationChart"/>
    <dgm:cxn modelId="{25546E47-CA5B-4D71-8E9E-6F4EFB2E4964}" srcId="{6395A4C0-73F6-4BD7-BE4E-BEC4D091933B}" destId="{F3E3CCE8-DD1E-4F7E-BD2D-89333B6F1159}" srcOrd="1" destOrd="0" parTransId="{68DC1F52-13F2-4791-A057-90E6A153AB12}" sibTransId="{17F97430-9A94-43F2-9C8A-170C0C56019F}"/>
    <dgm:cxn modelId="{6829FAD6-F32A-4C4D-A0D4-856FF68DB890}" type="presOf" srcId="{E05C8BC0-FDCC-454A-ACD3-B063BE8D557A}" destId="{E059293E-1B46-48FC-8BB0-6CE5831659A1}" srcOrd="0" destOrd="0" presId="urn:microsoft.com/office/officeart/2009/3/layout/HorizontalOrganizationChart"/>
    <dgm:cxn modelId="{75244B2C-EDA3-4B93-B889-351CE6AEA07D}" type="presOf" srcId="{187F8114-6EB2-4D8B-9E03-AB6719DCC802}" destId="{E3051BBA-A445-4BCD-8376-9816E4F6FC33}" srcOrd="0" destOrd="0" presId="urn:microsoft.com/office/officeart/2009/3/layout/HorizontalOrganizationChart"/>
    <dgm:cxn modelId="{897FB941-D17C-4053-AA7E-742442562F65}" srcId="{D83F16F8-82F5-4FCE-910F-467C971F97D0}" destId="{668FE87C-AC8A-4AAE-846C-C03C93AC22DE}" srcOrd="0" destOrd="0" parTransId="{E8E9335F-1BC7-453A-B1F2-0B6A7752F743}" sibTransId="{158325D5-A37B-442F-953F-08198F20799D}"/>
    <dgm:cxn modelId="{4C60BE62-6632-473E-92B5-4C049BE68C38}" type="presOf" srcId="{DFB03B2C-DA26-47B8-87A0-D8520E8AF63E}" destId="{2163ACAE-6584-446B-A1F0-FFFE57B8C37F}" srcOrd="0" destOrd="0" presId="urn:microsoft.com/office/officeart/2009/3/layout/HorizontalOrganizationChart"/>
    <dgm:cxn modelId="{CFB0F66E-6870-4357-80A3-F0D2234ABE61}" type="presOf" srcId="{32B92780-ECA3-4BDA-8C6C-DF7E8B1DA783}" destId="{036580D6-5134-4187-A159-C84EAE4F484B}" srcOrd="0" destOrd="0" presId="urn:microsoft.com/office/officeart/2009/3/layout/HorizontalOrganizationChart"/>
    <dgm:cxn modelId="{24FD5674-A195-47D6-A4FD-21E205E7F281}" srcId="{F3E3CCE8-DD1E-4F7E-BD2D-89333B6F1159}" destId="{30D4CCE2-B310-4ADB-A4F4-D6C824280363}" srcOrd="3" destOrd="0" parTransId="{51022C37-C1D1-4DA2-A21E-6DFA0DA7109C}" sibTransId="{4D800154-5703-4ED0-854A-DF85343D3774}"/>
    <dgm:cxn modelId="{071C2C31-5A64-48EB-965A-E803AE0456F8}" type="presOf" srcId="{E947FBB4-3BE0-45DB-A5DC-FB9A205115EB}" destId="{319D7253-4350-4C4B-A180-FD61D617FF9A}" srcOrd="1" destOrd="0" presId="urn:microsoft.com/office/officeart/2009/3/layout/HorizontalOrganizationChart"/>
    <dgm:cxn modelId="{377ED668-6609-41CA-992B-BB27B1E609FC}" type="presOf" srcId="{C0C57594-3EFF-4EEB-A601-69EC6178DC1B}" destId="{E6B63E31-2A20-4A6F-9D43-2DB12C95CD73}" srcOrd="0" destOrd="0" presId="urn:microsoft.com/office/officeart/2009/3/layout/HorizontalOrganizationChart"/>
    <dgm:cxn modelId="{39A3F40F-3971-4BF9-B369-5F7354BD86B0}" type="presOf" srcId="{01B88854-7F0C-4234-9C88-1741A363010A}" destId="{3C8DE3B3-D577-436C-B04A-12979FFC9ED0}" srcOrd="0" destOrd="0" presId="urn:microsoft.com/office/officeart/2009/3/layout/HorizontalOrganizationChart"/>
    <dgm:cxn modelId="{1844B0E2-C4BE-45DC-9EAB-3E5355190D63}" srcId="{E947FBB4-3BE0-45DB-A5DC-FB9A205115EB}" destId="{996608C9-4AB0-40CC-9CF1-8FCFB6F4C29F}" srcOrd="2" destOrd="0" parTransId="{3166B054-9376-4026-BB66-0B252C1D4018}" sibTransId="{F223853F-BFD0-44DB-B69C-9E9D0E2DD039}"/>
    <dgm:cxn modelId="{14AE9FA0-33B3-4729-A5D0-D0DF6C08160A}" type="presOf" srcId="{BA8D7ACD-A975-4F24-86CC-190B945116DB}" destId="{F60E55B8-DACB-4EFF-81F9-8FF3E5786306}" srcOrd="1" destOrd="0" presId="urn:microsoft.com/office/officeart/2009/3/layout/HorizontalOrganizationChart"/>
    <dgm:cxn modelId="{3CE49D41-47BB-4A7A-AA45-736BE3C04F88}" type="presOf" srcId="{32B92780-ECA3-4BDA-8C6C-DF7E8B1DA783}" destId="{9FDA2573-16F3-4A2F-B4CB-7CBC98951119}" srcOrd="1" destOrd="0" presId="urn:microsoft.com/office/officeart/2009/3/layout/HorizontalOrganizationChart"/>
    <dgm:cxn modelId="{9051AF06-A73D-43D2-8E7F-80CF2975E138}" type="presOf" srcId="{A2D73338-B99B-4915-B7B3-194983043297}" destId="{C4B83E4F-9824-43F3-936F-07454F47D5CD}" srcOrd="0" destOrd="0" presId="urn:microsoft.com/office/officeart/2009/3/layout/HorizontalOrganizationChart"/>
    <dgm:cxn modelId="{C0BF8F06-3E40-42FB-ADA9-8661FB10C16B}" type="presOf" srcId="{6395A4C0-73F6-4BD7-BE4E-BEC4D091933B}" destId="{5C71EA66-D47B-4263-8A24-67B6A9469AD0}" srcOrd="1" destOrd="0" presId="urn:microsoft.com/office/officeart/2009/3/layout/HorizontalOrganizationChart"/>
    <dgm:cxn modelId="{BD280FFA-5F06-4600-8DFA-2CF69BA0A251}" type="presOf" srcId="{C329A04B-046D-4BA0-AB15-484760FEC30D}" destId="{D368AFDF-5524-4DAD-997D-E7E0965E2894}" srcOrd="1" destOrd="0" presId="urn:microsoft.com/office/officeart/2009/3/layout/HorizontalOrganizationChart"/>
    <dgm:cxn modelId="{6BD320CF-B39D-4A51-BAD1-8603CAD6971E}" type="presOf" srcId="{D43F4C70-AEB6-4006-8694-6CB59A41F75C}" destId="{873823F8-CBA8-468C-B6D4-E42F0935F1A3}" srcOrd="0" destOrd="0" presId="urn:microsoft.com/office/officeart/2009/3/layout/HorizontalOrganizationChart"/>
    <dgm:cxn modelId="{00D89902-FA4B-4D4F-AAB7-6A7C376E2437}" type="presOf" srcId="{30D4CCE2-B310-4ADB-A4F4-D6C824280363}" destId="{518E1243-8B06-4192-9660-621A8ACBE42C}" srcOrd="1" destOrd="0" presId="urn:microsoft.com/office/officeart/2009/3/layout/HorizontalOrganizationChart"/>
    <dgm:cxn modelId="{9870AF3A-0A62-403E-AE59-DA3B619DFDED}" type="presOf" srcId="{30D4CCE2-B310-4ADB-A4F4-D6C824280363}" destId="{C1981E4B-FD41-4E60-B265-3F25729FB769}" srcOrd="0" destOrd="0" presId="urn:microsoft.com/office/officeart/2009/3/layout/HorizontalOrganizationChart"/>
    <dgm:cxn modelId="{D441A3D1-B4E1-4DBB-80DD-74BF9FAA0E58}" srcId="{F3E3CCE8-DD1E-4F7E-BD2D-89333B6F1159}" destId="{01B88854-7F0C-4234-9C88-1741A363010A}" srcOrd="0" destOrd="0" parTransId="{187F8114-6EB2-4D8B-9E03-AB6719DCC802}" sibTransId="{91F055A0-593D-48FE-B7D4-7948BC1C3CCB}"/>
    <dgm:cxn modelId="{3462F839-2CD1-41FF-AE73-DFCA69B93CEE}" srcId="{BB51AE51-0B81-49FA-99DF-5EB7AE57A44C}" destId="{6395A4C0-73F6-4BD7-BE4E-BEC4D091933B}" srcOrd="0" destOrd="0" parTransId="{DA14E7CA-531C-4F12-AA41-78658A079D4C}" sibTransId="{C97E25E7-4400-4F10-9D76-1F92A6037CFB}"/>
    <dgm:cxn modelId="{C9A5FD95-0C4E-4EF0-89C0-56822685761E}" type="presOf" srcId="{D83F16F8-82F5-4FCE-910F-467C971F97D0}" destId="{ECA7D0E4-1299-4D42-9631-823F250D7962}" srcOrd="1" destOrd="0" presId="urn:microsoft.com/office/officeart/2009/3/layout/HorizontalOrganizationChart"/>
    <dgm:cxn modelId="{EDBAAEBB-3491-4A24-8F04-9D72AB947E1A}" type="presOf" srcId="{38E02E19-7496-4E75-98E0-4511B7E498B8}" destId="{2AEC5B77-F1D7-4EA8-820D-C74556D28C06}" srcOrd="0" destOrd="0" presId="urn:microsoft.com/office/officeart/2009/3/layout/HorizontalOrganizationChart"/>
    <dgm:cxn modelId="{71F4DBF3-6DB7-4DAB-A3FA-E9BF5E20DDC6}" srcId="{E947FBB4-3BE0-45DB-A5DC-FB9A205115EB}" destId="{2808221C-0E24-4B36-904F-35D9CE20F090}" srcOrd="0" destOrd="0" parTransId="{DBCAF850-6C8E-41A0-A6DD-E31F8FE610B8}" sibTransId="{08640B6B-B32C-42B0-A32B-561B48CAD8AF}"/>
    <dgm:cxn modelId="{D599A21E-5B4E-41D0-A274-721AC717F7FF}" type="presOf" srcId="{3166B054-9376-4026-BB66-0B252C1D4018}" destId="{B71DBF42-90C3-4DBB-ACA3-ADF039D07BCE}" srcOrd="0" destOrd="0" presId="urn:microsoft.com/office/officeart/2009/3/layout/HorizontalOrganizationChart"/>
    <dgm:cxn modelId="{400D183D-FD18-40CF-9BC2-691B1D1F4E98}" type="presOf" srcId="{BAAE57AE-81BA-4BEA-A95B-961A67F0C20A}" destId="{42D25168-251D-414C-BE64-A1C2ED414B3E}" srcOrd="0" destOrd="0" presId="urn:microsoft.com/office/officeart/2009/3/layout/HorizontalOrganizationChart"/>
    <dgm:cxn modelId="{320B5C42-94DC-4ED1-AD9B-10E474B001F7}" srcId="{30D4CCE2-B310-4ADB-A4F4-D6C824280363}" destId="{C0C57594-3EFF-4EEB-A601-69EC6178DC1B}" srcOrd="0" destOrd="0" parTransId="{73163199-57A5-45F7-BFDA-A0BA8F97C525}" sibTransId="{71A43382-9C73-4EE8-9E07-C7481F5321D2}"/>
    <dgm:cxn modelId="{325261A7-EC7C-403A-86EC-672F0F74CEF3}" srcId="{3331C260-8550-403E-87DF-A08BCF29EB02}" destId="{BAAE57AE-81BA-4BEA-A95B-961A67F0C20A}" srcOrd="0" destOrd="0" parTransId="{BB268785-C6EF-44C9-A7CC-DBECBE995E77}" sibTransId="{E275E395-AA5A-4AE6-BA07-D1B0A22E4FA1}"/>
    <dgm:cxn modelId="{900D8312-E116-4782-8EAA-00281E107CF0}" type="presOf" srcId="{C329A04B-046D-4BA0-AB15-484760FEC30D}" destId="{0D811088-EB85-47C7-82CF-6089133BEBE1}" srcOrd="0" destOrd="0" presId="urn:microsoft.com/office/officeart/2009/3/layout/HorizontalOrganizationChart"/>
    <dgm:cxn modelId="{7A57DBF6-0657-4FF7-82AF-D7CA145F8B61}" type="presOf" srcId="{20439958-C681-4D33-A6A6-B54AB27CFDA8}" destId="{725F37A0-2332-4A24-8BA1-09C096FC9654}" srcOrd="0" destOrd="0" presId="urn:microsoft.com/office/officeart/2009/3/layout/HorizontalOrganizationChart"/>
    <dgm:cxn modelId="{F7390580-40D6-40F4-9BF3-F6C2D0033210}" type="presOf" srcId="{F3E3CCE8-DD1E-4F7E-BD2D-89333B6F1159}" destId="{83204D92-2CEB-4A5F-883C-DB1DF93B9C41}" srcOrd="0" destOrd="0" presId="urn:microsoft.com/office/officeart/2009/3/layout/HorizontalOrganizationChart"/>
    <dgm:cxn modelId="{854B21A8-7FB6-45DF-A95A-244F5FC0238E}" type="presOf" srcId="{BAAE57AE-81BA-4BEA-A95B-961A67F0C20A}" destId="{6E36FD23-6AEC-4758-BEBE-53DFF0E15E32}" srcOrd="1" destOrd="0" presId="urn:microsoft.com/office/officeart/2009/3/layout/HorizontalOrganizationChart"/>
    <dgm:cxn modelId="{1363AD8C-B020-46D5-89EE-2EA34FB68074}" type="presOf" srcId="{BB51AE51-0B81-49FA-99DF-5EB7AE57A44C}" destId="{31455B73-3540-4A97-9584-D0B09FEBE639}" srcOrd="0" destOrd="0" presId="urn:microsoft.com/office/officeart/2009/3/layout/HorizontalOrganizationChart"/>
    <dgm:cxn modelId="{E655F5B9-9EB9-4A29-BECB-9107CD1268B6}" type="presOf" srcId="{668FE87C-AC8A-4AAE-846C-C03C93AC22DE}" destId="{BA88B644-BCFF-4D7E-A83F-3E3885FB0E64}" srcOrd="0" destOrd="0" presId="urn:microsoft.com/office/officeart/2009/3/layout/HorizontalOrganizationChart"/>
    <dgm:cxn modelId="{99371F8B-832A-4524-B217-E6AC1A33E0C3}" type="presOf" srcId="{323DCA5C-2AF2-4A46-81D3-B8373E050FEA}" destId="{164352AB-CE53-447E-ADB5-934492D3C4FC}" srcOrd="1" destOrd="0" presId="urn:microsoft.com/office/officeart/2009/3/layout/HorizontalOrganizationChart"/>
    <dgm:cxn modelId="{A453CABA-9070-4820-BCF6-5260775E0A46}" type="presOf" srcId="{BB268785-C6EF-44C9-A7CC-DBECBE995E77}" destId="{55D40CBA-29DC-4855-BF7D-A51F9F38C0A8}" srcOrd="0" destOrd="0" presId="urn:microsoft.com/office/officeart/2009/3/layout/HorizontalOrganizationChart"/>
    <dgm:cxn modelId="{971E324E-9061-44FE-AB8D-108E374C5467}" type="presOf" srcId="{01B88854-7F0C-4234-9C88-1741A363010A}" destId="{5F99E28E-B41E-4EA3-8303-C154FDDEAF71}" srcOrd="1" destOrd="0" presId="urn:microsoft.com/office/officeart/2009/3/layout/HorizontalOrganizationChart"/>
    <dgm:cxn modelId="{445B528E-93FC-4CFF-99AB-4794C151F4AA}" type="presOf" srcId="{BA8D7ACD-A975-4F24-86CC-190B945116DB}" destId="{A90363DB-D1FE-445E-A890-647C8A96286F}" srcOrd="0" destOrd="0" presId="urn:microsoft.com/office/officeart/2009/3/layout/HorizontalOrganizationChart"/>
    <dgm:cxn modelId="{F6E12907-CD13-4186-8DC9-364EEFEC5C0A}" type="presOf" srcId="{DBCAF850-6C8E-41A0-A6DD-E31F8FE610B8}" destId="{412C6D31-5428-4B1B-96FB-0E00DEA1FAF6}" srcOrd="0" destOrd="0" presId="urn:microsoft.com/office/officeart/2009/3/layout/HorizontalOrganizationChart"/>
    <dgm:cxn modelId="{58D3C966-D5A0-4C97-89D5-55F27B4055CE}" type="presOf" srcId="{2808221C-0E24-4B36-904F-35D9CE20F090}" destId="{213AC507-0678-46F2-83A6-D2152487EBDC}" srcOrd="0" destOrd="0" presId="urn:microsoft.com/office/officeart/2009/3/layout/HorizontalOrganizationChart"/>
    <dgm:cxn modelId="{D88CA061-DFBC-437C-8FCA-13A45B668ECC}" srcId="{01B88854-7F0C-4234-9C88-1741A363010A}" destId="{323DCA5C-2AF2-4A46-81D3-B8373E050FEA}" srcOrd="0" destOrd="0" parTransId="{9ABB12A4-5454-40D7-B36A-7CFB4F915ED7}" sibTransId="{5293C6DE-D439-45CA-AD20-D15482606103}"/>
    <dgm:cxn modelId="{5E15D5BC-0E51-47C5-8E96-CCB8F1C01E31}" type="presOf" srcId="{73163199-57A5-45F7-BFDA-A0BA8F97C525}" destId="{9ADAE15E-C9D1-48B5-B749-20F734FCEB7E}" srcOrd="0" destOrd="0" presId="urn:microsoft.com/office/officeart/2009/3/layout/HorizontalOrganizationChart"/>
    <dgm:cxn modelId="{4895708A-C2F2-4F59-9FD8-8BA981B0E4D8}" srcId="{E947FBB4-3BE0-45DB-A5DC-FB9A205115EB}" destId="{3331C260-8550-403E-87DF-A08BCF29EB02}" srcOrd="1" destOrd="0" parTransId="{20439958-C681-4D33-A6A6-B54AB27CFDA8}" sibTransId="{B03BB805-1E9C-4017-88FE-FA6A96656BFF}"/>
    <dgm:cxn modelId="{258A35EF-3AFD-4AB0-8FD5-A837F353E93B}" type="presOf" srcId="{E252E3F8-9FA1-4E59-97B0-12AC3B494447}" destId="{30B8774D-27C4-4F81-B260-18AF33967146}" srcOrd="0" destOrd="0" presId="urn:microsoft.com/office/officeart/2009/3/layout/HorizontalOrganizationChart"/>
    <dgm:cxn modelId="{8CD384A0-2E92-4B6E-B236-F145E0A961B1}" srcId="{2808221C-0E24-4B36-904F-35D9CE20F090}" destId="{32B92780-ECA3-4BDA-8C6C-DF7E8B1DA783}" srcOrd="0" destOrd="0" parTransId="{172784AF-0B94-428A-9110-6F4095E449A3}" sibTransId="{94030701-79FA-406B-9C6E-40495D0CC560}"/>
    <dgm:cxn modelId="{40A820A7-4A0E-4E6B-B910-910296DF5C12}" type="presOf" srcId="{6395A4C0-73F6-4BD7-BE4E-BEC4D091933B}" destId="{3B461DA5-C5AD-473B-BE1D-C48025597C37}" srcOrd="0" destOrd="0" presId="urn:microsoft.com/office/officeart/2009/3/layout/HorizontalOrganizationChart"/>
    <dgm:cxn modelId="{FA5DB8B2-2141-44DA-8BD6-928FF2E3D7D5}" type="presOf" srcId="{158676BF-2AA3-4612-98F8-D8AFA538189F}" destId="{A06EE9EE-2930-4A44-B95F-7918551FF1BE}" srcOrd="0" destOrd="0" presId="urn:microsoft.com/office/officeart/2009/3/layout/HorizontalOrganizationChart"/>
    <dgm:cxn modelId="{AE7C79F6-AB53-45D3-9B2E-5AADFF913C1A}" type="presOf" srcId="{CFC65005-556A-412A-A0EC-1106C20199A3}" destId="{8907B2E9-75DE-416E-A4B9-D2039DF0919B}" srcOrd="0" destOrd="0" presId="urn:microsoft.com/office/officeart/2009/3/layout/HorizontalOrganizationChart"/>
    <dgm:cxn modelId="{E2BC65FE-DBD7-458D-9E11-92FF7B50951D}" type="presOf" srcId="{3331C260-8550-403E-87DF-A08BCF29EB02}" destId="{C78C60DB-37F7-4CF0-A880-206FB51B5CD9}" srcOrd="0" destOrd="0" presId="urn:microsoft.com/office/officeart/2009/3/layout/HorizontalOrganizationChart"/>
    <dgm:cxn modelId="{AA3F6024-D1C1-418D-86D1-654F17430ECC}" type="presOf" srcId="{E8E9335F-1BC7-453A-B1F2-0B6A7752F743}" destId="{252C7EC1-470B-4626-89AB-8CCF3D20E1A9}" srcOrd="0" destOrd="0" presId="urn:microsoft.com/office/officeart/2009/3/layout/HorizontalOrganizationChart"/>
    <dgm:cxn modelId="{D0D52D2C-EF5E-4816-AF89-39FE8F51FAF1}" type="presOf" srcId="{7EB2FF76-691B-414F-B05A-A32EDA55B15F}" destId="{41E1011F-0746-4E40-BF2A-583A6F8D12BC}" srcOrd="0" destOrd="0" presId="urn:microsoft.com/office/officeart/2009/3/layout/HorizontalOrganizationChart"/>
    <dgm:cxn modelId="{152E9535-840B-4767-9495-1A98D5191081}" type="presParOf" srcId="{31455B73-3540-4A97-9584-D0B09FEBE639}" destId="{BE663EC5-2C97-45AA-BF46-A0CDF896F71B}" srcOrd="0" destOrd="0" presId="urn:microsoft.com/office/officeart/2009/3/layout/HorizontalOrganizationChart"/>
    <dgm:cxn modelId="{40BF9C35-B966-415A-B947-BA6E209DE632}" type="presParOf" srcId="{BE663EC5-2C97-45AA-BF46-A0CDF896F71B}" destId="{24CEC310-154B-4E75-AA3D-3E5D6E5A3348}" srcOrd="0" destOrd="0" presId="urn:microsoft.com/office/officeart/2009/3/layout/HorizontalOrganizationChart"/>
    <dgm:cxn modelId="{5DB9896B-1E72-4A2E-9E31-3AF40E01C99B}" type="presParOf" srcId="{24CEC310-154B-4E75-AA3D-3E5D6E5A3348}" destId="{3B461DA5-C5AD-473B-BE1D-C48025597C37}" srcOrd="0" destOrd="0" presId="urn:microsoft.com/office/officeart/2009/3/layout/HorizontalOrganizationChart"/>
    <dgm:cxn modelId="{7BE7871A-AAAE-4741-AC71-68F4A7A6319F}" type="presParOf" srcId="{24CEC310-154B-4E75-AA3D-3E5D6E5A3348}" destId="{5C71EA66-D47B-4263-8A24-67B6A9469AD0}" srcOrd="1" destOrd="0" presId="urn:microsoft.com/office/officeart/2009/3/layout/HorizontalOrganizationChart"/>
    <dgm:cxn modelId="{A7A6F633-6EA5-4353-B032-DFEEF53F41D5}" type="presParOf" srcId="{BE663EC5-2C97-45AA-BF46-A0CDF896F71B}" destId="{AD79B44E-D904-4A9E-975E-EAB9D5AB9795}" srcOrd="1" destOrd="0" presId="urn:microsoft.com/office/officeart/2009/3/layout/HorizontalOrganizationChart"/>
    <dgm:cxn modelId="{91B8CDC0-5532-4A9E-AC74-E58BB752FBE4}" type="presParOf" srcId="{AD79B44E-D904-4A9E-975E-EAB9D5AB9795}" destId="{30B8774D-27C4-4F81-B260-18AF33967146}" srcOrd="0" destOrd="0" presId="urn:microsoft.com/office/officeart/2009/3/layout/HorizontalOrganizationChart"/>
    <dgm:cxn modelId="{5B020C03-DEAF-43DA-88BA-12695B3B2842}" type="presParOf" srcId="{AD79B44E-D904-4A9E-975E-EAB9D5AB9795}" destId="{23EF5878-BB80-4D2B-BDCE-97E628C1854D}" srcOrd="1" destOrd="0" presId="urn:microsoft.com/office/officeart/2009/3/layout/HorizontalOrganizationChart"/>
    <dgm:cxn modelId="{BFD5D875-2CAA-4EEF-8E57-B2CFE7FB223A}" type="presParOf" srcId="{23EF5878-BB80-4D2B-BDCE-97E628C1854D}" destId="{447A1616-15C1-45A0-993B-3EB1E8B631B3}" srcOrd="0" destOrd="0" presId="urn:microsoft.com/office/officeart/2009/3/layout/HorizontalOrganizationChart"/>
    <dgm:cxn modelId="{A75A2C20-3425-4327-B85A-A67AAE1B3353}" type="presParOf" srcId="{447A1616-15C1-45A0-993B-3EB1E8B631B3}" destId="{F8FE4275-5F21-4581-AEF5-27EEAE48B4D9}" srcOrd="0" destOrd="0" presId="urn:microsoft.com/office/officeart/2009/3/layout/HorizontalOrganizationChart"/>
    <dgm:cxn modelId="{47E3553D-3DDE-4C71-9174-74DAFC02BC96}" type="presParOf" srcId="{447A1616-15C1-45A0-993B-3EB1E8B631B3}" destId="{319D7253-4350-4C4B-A180-FD61D617FF9A}" srcOrd="1" destOrd="0" presId="urn:microsoft.com/office/officeart/2009/3/layout/HorizontalOrganizationChart"/>
    <dgm:cxn modelId="{61B59D28-A15D-4399-B68B-1AF048FB961B}" type="presParOf" srcId="{23EF5878-BB80-4D2B-BDCE-97E628C1854D}" destId="{1D9006AF-3332-4443-A026-EB4E23E1C7AA}" srcOrd="1" destOrd="0" presId="urn:microsoft.com/office/officeart/2009/3/layout/HorizontalOrganizationChart"/>
    <dgm:cxn modelId="{393FAB9B-5AD6-41DE-B936-272103DC95B9}" type="presParOf" srcId="{1D9006AF-3332-4443-A026-EB4E23E1C7AA}" destId="{412C6D31-5428-4B1B-96FB-0E00DEA1FAF6}" srcOrd="0" destOrd="0" presId="urn:microsoft.com/office/officeart/2009/3/layout/HorizontalOrganizationChart"/>
    <dgm:cxn modelId="{E1E10A19-B319-4A25-9EC7-135272C5885D}" type="presParOf" srcId="{1D9006AF-3332-4443-A026-EB4E23E1C7AA}" destId="{D25C9B5F-F992-498E-997B-EC99C9D72A15}" srcOrd="1" destOrd="0" presId="urn:microsoft.com/office/officeart/2009/3/layout/HorizontalOrganizationChart"/>
    <dgm:cxn modelId="{9FF2A897-D89B-4CA2-BA86-5F8ADD6D249F}" type="presParOf" srcId="{D25C9B5F-F992-498E-997B-EC99C9D72A15}" destId="{095B3609-DCB2-4D59-A868-F97EB572B466}" srcOrd="0" destOrd="0" presId="urn:microsoft.com/office/officeart/2009/3/layout/HorizontalOrganizationChart"/>
    <dgm:cxn modelId="{DAD35B55-2312-4C45-88DC-E0BB47207869}" type="presParOf" srcId="{095B3609-DCB2-4D59-A868-F97EB572B466}" destId="{213AC507-0678-46F2-83A6-D2152487EBDC}" srcOrd="0" destOrd="0" presId="urn:microsoft.com/office/officeart/2009/3/layout/HorizontalOrganizationChart"/>
    <dgm:cxn modelId="{8ADDCD15-508A-4967-ADC5-E58A05CAE628}" type="presParOf" srcId="{095B3609-DCB2-4D59-A868-F97EB572B466}" destId="{808FFEDC-6CC8-4DD6-B11E-4D3963E07B8D}" srcOrd="1" destOrd="0" presId="urn:microsoft.com/office/officeart/2009/3/layout/HorizontalOrganizationChart"/>
    <dgm:cxn modelId="{830BAC52-EE76-4337-9D09-F1A98F60C40F}" type="presParOf" srcId="{D25C9B5F-F992-498E-997B-EC99C9D72A15}" destId="{04EC5996-8B85-4AD4-B123-37812FB9581C}" srcOrd="1" destOrd="0" presId="urn:microsoft.com/office/officeart/2009/3/layout/HorizontalOrganizationChart"/>
    <dgm:cxn modelId="{BC1B75DD-F0AB-4A29-A2A6-578014FAEDAB}" type="presParOf" srcId="{04EC5996-8B85-4AD4-B123-37812FB9581C}" destId="{B99AB123-DDF3-4DD8-9ED8-E65B8F359D9B}" srcOrd="0" destOrd="0" presId="urn:microsoft.com/office/officeart/2009/3/layout/HorizontalOrganizationChart"/>
    <dgm:cxn modelId="{E765C600-32F5-4010-A09B-A6857DEB4268}" type="presParOf" srcId="{04EC5996-8B85-4AD4-B123-37812FB9581C}" destId="{450BAA8E-E325-437C-BEB5-B607836B1F9F}" srcOrd="1" destOrd="0" presId="urn:microsoft.com/office/officeart/2009/3/layout/HorizontalOrganizationChart"/>
    <dgm:cxn modelId="{36494DBC-B969-4398-9EBE-DE63B7C98B80}" type="presParOf" srcId="{450BAA8E-E325-437C-BEB5-B607836B1F9F}" destId="{091DA1CA-9606-4EAD-9FC5-8DA47571D397}" srcOrd="0" destOrd="0" presId="urn:microsoft.com/office/officeart/2009/3/layout/HorizontalOrganizationChart"/>
    <dgm:cxn modelId="{F4DCB646-9152-4B52-9FF3-54CE2A9CCF17}" type="presParOf" srcId="{091DA1CA-9606-4EAD-9FC5-8DA47571D397}" destId="{036580D6-5134-4187-A159-C84EAE4F484B}" srcOrd="0" destOrd="0" presId="urn:microsoft.com/office/officeart/2009/3/layout/HorizontalOrganizationChart"/>
    <dgm:cxn modelId="{529BAD18-5A96-45D0-8601-45AAB77C3981}" type="presParOf" srcId="{091DA1CA-9606-4EAD-9FC5-8DA47571D397}" destId="{9FDA2573-16F3-4A2F-B4CB-7CBC98951119}" srcOrd="1" destOrd="0" presId="urn:microsoft.com/office/officeart/2009/3/layout/HorizontalOrganizationChart"/>
    <dgm:cxn modelId="{C386FD71-7B4E-4338-A3E5-BA7AF26D08A1}" type="presParOf" srcId="{450BAA8E-E325-437C-BEB5-B607836B1F9F}" destId="{1E0A3B71-A48A-44FE-898C-CAA52738DD2F}" srcOrd="1" destOrd="0" presId="urn:microsoft.com/office/officeart/2009/3/layout/HorizontalOrganizationChart"/>
    <dgm:cxn modelId="{D8C02F0C-8F38-4840-B747-115828D23996}" type="presParOf" srcId="{450BAA8E-E325-437C-BEB5-B607836B1F9F}" destId="{5F2A6D42-6D79-4D24-AD6F-E09432101D08}" srcOrd="2" destOrd="0" presId="urn:microsoft.com/office/officeart/2009/3/layout/HorizontalOrganizationChart"/>
    <dgm:cxn modelId="{1A25EAC3-5A88-4957-BFEC-8CA6BE08CD26}" type="presParOf" srcId="{D25C9B5F-F992-498E-997B-EC99C9D72A15}" destId="{F3F1FD4B-289B-4A9C-959D-17CA45AEECA3}" srcOrd="2" destOrd="0" presId="urn:microsoft.com/office/officeart/2009/3/layout/HorizontalOrganizationChart"/>
    <dgm:cxn modelId="{4AD18F71-26B5-439B-A6DC-30CF44DC4303}" type="presParOf" srcId="{1D9006AF-3332-4443-A026-EB4E23E1C7AA}" destId="{725F37A0-2332-4A24-8BA1-09C096FC9654}" srcOrd="2" destOrd="0" presId="urn:microsoft.com/office/officeart/2009/3/layout/HorizontalOrganizationChart"/>
    <dgm:cxn modelId="{CC0AE678-C1B1-40CB-92DC-BC5E06DE1C18}" type="presParOf" srcId="{1D9006AF-3332-4443-A026-EB4E23E1C7AA}" destId="{28659FA4-1D00-4D7C-8317-A76AE4B6273F}" srcOrd="3" destOrd="0" presId="urn:microsoft.com/office/officeart/2009/3/layout/HorizontalOrganizationChart"/>
    <dgm:cxn modelId="{111E16F0-7C2C-4C07-9EBF-0C045D4B2AC2}" type="presParOf" srcId="{28659FA4-1D00-4D7C-8317-A76AE4B6273F}" destId="{2D37C3E3-0FA1-492E-B12C-0CBF7E14D6E1}" srcOrd="0" destOrd="0" presId="urn:microsoft.com/office/officeart/2009/3/layout/HorizontalOrganizationChart"/>
    <dgm:cxn modelId="{91BEA088-7F3A-425B-8FB5-FF43CFCE3975}" type="presParOf" srcId="{2D37C3E3-0FA1-492E-B12C-0CBF7E14D6E1}" destId="{C78C60DB-37F7-4CF0-A880-206FB51B5CD9}" srcOrd="0" destOrd="0" presId="urn:microsoft.com/office/officeart/2009/3/layout/HorizontalOrganizationChart"/>
    <dgm:cxn modelId="{D06B248A-BF60-4E4B-8904-95320DA8E050}" type="presParOf" srcId="{2D37C3E3-0FA1-492E-B12C-0CBF7E14D6E1}" destId="{539D5A6D-656C-42E0-98B4-4FC7AD0BD3FA}" srcOrd="1" destOrd="0" presId="urn:microsoft.com/office/officeart/2009/3/layout/HorizontalOrganizationChart"/>
    <dgm:cxn modelId="{DC1A222A-2095-4F5E-8DD7-6F2918B03A12}" type="presParOf" srcId="{28659FA4-1D00-4D7C-8317-A76AE4B6273F}" destId="{CBE8BFAF-829E-4BE3-A588-FE41BC114D7A}" srcOrd="1" destOrd="0" presId="urn:microsoft.com/office/officeart/2009/3/layout/HorizontalOrganizationChart"/>
    <dgm:cxn modelId="{AC45FA61-1452-4980-8659-CE5C24BD76E6}" type="presParOf" srcId="{CBE8BFAF-829E-4BE3-A588-FE41BC114D7A}" destId="{55D40CBA-29DC-4855-BF7D-A51F9F38C0A8}" srcOrd="0" destOrd="0" presId="urn:microsoft.com/office/officeart/2009/3/layout/HorizontalOrganizationChart"/>
    <dgm:cxn modelId="{60E230FB-A02C-46FF-8BF4-A3C954F60493}" type="presParOf" srcId="{CBE8BFAF-829E-4BE3-A588-FE41BC114D7A}" destId="{AB2FF19A-5063-4AED-A9B5-D382988CC743}" srcOrd="1" destOrd="0" presId="urn:microsoft.com/office/officeart/2009/3/layout/HorizontalOrganizationChart"/>
    <dgm:cxn modelId="{3D5CFC79-E5E9-45AB-A0BF-629CF32F913B}" type="presParOf" srcId="{AB2FF19A-5063-4AED-A9B5-D382988CC743}" destId="{8C0E1F4A-C57E-48BB-B16A-0A8E37718941}" srcOrd="0" destOrd="0" presId="urn:microsoft.com/office/officeart/2009/3/layout/HorizontalOrganizationChart"/>
    <dgm:cxn modelId="{CF959B90-9D6D-4E28-A02F-C5E5CFBC4FD5}" type="presParOf" srcId="{8C0E1F4A-C57E-48BB-B16A-0A8E37718941}" destId="{42D25168-251D-414C-BE64-A1C2ED414B3E}" srcOrd="0" destOrd="0" presId="urn:microsoft.com/office/officeart/2009/3/layout/HorizontalOrganizationChart"/>
    <dgm:cxn modelId="{91B4C97E-E1B9-4449-9877-567772E9FBC9}" type="presParOf" srcId="{8C0E1F4A-C57E-48BB-B16A-0A8E37718941}" destId="{6E36FD23-6AEC-4758-BEBE-53DFF0E15E32}" srcOrd="1" destOrd="0" presId="urn:microsoft.com/office/officeart/2009/3/layout/HorizontalOrganizationChart"/>
    <dgm:cxn modelId="{12888278-AB16-40FD-84FB-A06BD6173D7A}" type="presParOf" srcId="{AB2FF19A-5063-4AED-A9B5-D382988CC743}" destId="{A09EFF8C-B464-4D46-B0E4-12D4E0E6C49E}" srcOrd="1" destOrd="0" presId="urn:microsoft.com/office/officeart/2009/3/layout/HorizontalOrganizationChart"/>
    <dgm:cxn modelId="{8AAE18C7-7DEA-4142-AD9C-DAFA569730E7}" type="presParOf" srcId="{AB2FF19A-5063-4AED-A9B5-D382988CC743}" destId="{8E568A0A-D2D3-4B74-AC1C-3FD656F0BCB6}" srcOrd="2" destOrd="0" presId="urn:microsoft.com/office/officeart/2009/3/layout/HorizontalOrganizationChart"/>
    <dgm:cxn modelId="{71EB11B6-17D4-4B47-9636-75B84B1178D8}" type="presParOf" srcId="{28659FA4-1D00-4D7C-8317-A76AE4B6273F}" destId="{3CBCFEF5-6161-4AFA-8E16-6D5F63002D2D}" srcOrd="2" destOrd="0" presId="urn:microsoft.com/office/officeart/2009/3/layout/HorizontalOrganizationChart"/>
    <dgm:cxn modelId="{913127E9-BFA2-4E5A-B10E-CE0E445478D5}" type="presParOf" srcId="{1D9006AF-3332-4443-A026-EB4E23E1C7AA}" destId="{B71DBF42-90C3-4DBB-ACA3-ADF039D07BCE}" srcOrd="4" destOrd="0" presId="urn:microsoft.com/office/officeart/2009/3/layout/HorizontalOrganizationChart"/>
    <dgm:cxn modelId="{2DC91B1F-22F4-4533-BC4F-5F24F2DB3E39}" type="presParOf" srcId="{1D9006AF-3332-4443-A026-EB4E23E1C7AA}" destId="{5E3D24A7-A034-4D45-A80D-0EFA2AAE9857}" srcOrd="5" destOrd="0" presId="urn:microsoft.com/office/officeart/2009/3/layout/HorizontalOrganizationChart"/>
    <dgm:cxn modelId="{896DDC9D-44D4-47A6-A50D-4F8AB98511EB}" type="presParOf" srcId="{5E3D24A7-A034-4D45-A80D-0EFA2AAE9857}" destId="{1D980082-B144-4314-89F4-2C0457BEC8A1}" srcOrd="0" destOrd="0" presId="urn:microsoft.com/office/officeart/2009/3/layout/HorizontalOrganizationChart"/>
    <dgm:cxn modelId="{552B7A43-8780-4980-BE64-2D25BAB547D1}" type="presParOf" srcId="{1D980082-B144-4314-89F4-2C0457BEC8A1}" destId="{926D9F4A-D168-42DA-81FF-B3E607198B30}" srcOrd="0" destOrd="0" presId="urn:microsoft.com/office/officeart/2009/3/layout/HorizontalOrganizationChart"/>
    <dgm:cxn modelId="{21140562-F57E-432E-9A0D-E387B8F0BD32}" type="presParOf" srcId="{1D980082-B144-4314-89F4-2C0457BEC8A1}" destId="{7AB90FD5-B691-4C11-85CA-F0F88FBA1D76}" srcOrd="1" destOrd="0" presId="urn:microsoft.com/office/officeart/2009/3/layout/HorizontalOrganizationChart"/>
    <dgm:cxn modelId="{E6D466E8-F53F-4437-8D0C-DCDE5EFABC9F}" type="presParOf" srcId="{5E3D24A7-A034-4D45-A80D-0EFA2AAE9857}" destId="{01F4B1C8-B62F-4D0D-A14E-26FC2966879F}" srcOrd="1" destOrd="0" presId="urn:microsoft.com/office/officeart/2009/3/layout/HorizontalOrganizationChart"/>
    <dgm:cxn modelId="{B2448AFA-AF32-4344-AB1A-7433C918655D}" type="presParOf" srcId="{01F4B1C8-B62F-4D0D-A14E-26FC2966879F}" destId="{7C6FC6DB-BFB4-4173-BF14-CE8688EF5236}" srcOrd="0" destOrd="0" presId="urn:microsoft.com/office/officeart/2009/3/layout/HorizontalOrganizationChart"/>
    <dgm:cxn modelId="{CA1EB5B0-F685-4E4D-83C7-65E53E614C89}" type="presParOf" srcId="{01F4B1C8-B62F-4D0D-A14E-26FC2966879F}" destId="{4DAB1453-8A6B-45A3-A717-18222CFB5B21}" srcOrd="1" destOrd="0" presId="urn:microsoft.com/office/officeart/2009/3/layout/HorizontalOrganizationChart"/>
    <dgm:cxn modelId="{93F1F1F4-E95E-49FF-B47E-D81B10F06880}" type="presParOf" srcId="{4DAB1453-8A6B-45A3-A717-18222CFB5B21}" destId="{448105AB-E86F-4F6A-81AC-5D62B54950E3}" srcOrd="0" destOrd="0" presId="urn:microsoft.com/office/officeart/2009/3/layout/HorizontalOrganizationChart"/>
    <dgm:cxn modelId="{FD3CA8FA-1E18-43A4-B412-A5501892A357}" type="presParOf" srcId="{448105AB-E86F-4F6A-81AC-5D62B54950E3}" destId="{E059293E-1B46-48FC-8BB0-6CE5831659A1}" srcOrd="0" destOrd="0" presId="urn:microsoft.com/office/officeart/2009/3/layout/HorizontalOrganizationChart"/>
    <dgm:cxn modelId="{644860D3-48D3-4091-AE04-9A4E7CB9EF4D}" type="presParOf" srcId="{448105AB-E86F-4F6A-81AC-5D62B54950E3}" destId="{AC7D7E2D-26A8-42ED-A591-F0F72F855045}" srcOrd="1" destOrd="0" presId="urn:microsoft.com/office/officeart/2009/3/layout/HorizontalOrganizationChart"/>
    <dgm:cxn modelId="{4FA0EB88-886A-409A-84BB-E97196E9B52D}" type="presParOf" srcId="{4DAB1453-8A6B-45A3-A717-18222CFB5B21}" destId="{D6BAB238-BDFB-4C06-94E9-0548FB31E285}" srcOrd="1" destOrd="0" presId="urn:microsoft.com/office/officeart/2009/3/layout/HorizontalOrganizationChart"/>
    <dgm:cxn modelId="{A466C9AE-3293-479B-9B22-93EB0EBBAD79}" type="presParOf" srcId="{4DAB1453-8A6B-45A3-A717-18222CFB5B21}" destId="{68B20DC7-7383-435A-B2C1-B39602C86A35}" srcOrd="2" destOrd="0" presId="urn:microsoft.com/office/officeart/2009/3/layout/HorizontalOrganizationChart"/>
    <dgm:cxn modelId="{E23E4449-DAE9-4638-A0B6-CADAAA94262E}" type="presParOf" srcId="{5E3D24A7-A034-4D45-A80D-0EFA2AAE9857}" destId="{363B50CD-62FB-45A0-A325-ADA5422763B5}" srcOrd="2" destOrd="0" presId="urn:microsoft.com/office/officeart/2009/3/layout/HorizontalOrganizationChart"/>
    <dgm:cxn modelId="{7C8A8C12-8E6B-4685-9FE5-9B250D91097D}" type="presParOf" srcId="{1D9006AF-3332-4443-A026-EB4E23E1C7AA}" destId="{41E1011F-0746-4E40-BF2A-583A6F8D12BC}" srcOrd="6" destOrd="0" presId="urn:microsoft.com/office/officeart/2009/3/layout/HorizontalOrganizationChart"/>
    <dgm:cxn modelId="{2B0401AF-2E2E-4586-A634-AC2D66F36526}" type="presParOf" srcId="{1D9006AF-3332-4443-A026-EB4E23E1C7AA}" destId="{7A4293BA-BEBA-4E53-A1D3-B3B995FC68A0}" srcOrd="7" destOrd="0" presId="urn:microsoft.com/office/officeart/2009/3/layout/HorizontalOrganizationChart"/>
    <dgm:cxn modelId="{AC4ECAF1-93E2-46D5-A869-523B9999E6A8}" type="presParOf" srcId="{7A4293BA-BEBA-4E53-A1D3-B3B995FC68A0}" destId="{06B42554-0439-449B-BD7E-F49DBA69571E}" srcOrd="0" destOrd="0" presId="urn:microsoft.com/office/officeart/2009/3/layout/HorizontalOrganizationChart"/>
    <dgm:cxn modelId="{71846CAA-CCF0-4E46-B6CE-E77AF070A86A}" type="presParOf" srcId="{06B42554-0439-449B-BD7E-F49DBA69571E}" destId="{A90363DB-D1FE-445E-A890-647C8A96286F}" srcOrd="0" destOrd="0" presId="urn:microsoft.com/office/officeart/2009/3/layout/HorizontalOrganizationChart"/>
    <dgm:cxn modelId="{3D50DC65-E729-47A8-9A32-C11047656F08}" type="presParOf" srcId="{06B42554-0439-449B-BD7E-F49DBA69571E}" destId="{F60E55B8-DACB-4EFF-81F9-8FF3E5786306}" srcOrd="1" destOrd="0" presId="urn:microsoft.com/office/officeart/2009/3/layout/HorizontalOrganizationChart"/>
    <dgm:cxn modelId="{BD78BEA3-999D-4473-BD47-6F55FA5888EF}" type="presParOf" srcId="{7A4293BA-BEBA-4E53-A1D3-B3B995FC68A0}" destId="{D1553EAA-5B88-4DFF-A50F-82D75B4B0DFD}" srcOrd="1" destOrd="0" presId="urn:microsoft.com/office/officeart/2009/3/layout/HorizontalOrganizationChart"/>
    <dgm:cxn modelId="{36FB59E2-8CAE-4CD3-AEDA-91B61FF434A9}" type="presParOf" srcId="{D1553EAA-5B88-4DFF-A50F-82D75B4B0DFD}" destId="{2163ACAE-6584-446B-A1F0-FFFE57B8C37F}" srcOrd="0" destOrd="0" presId="urn:microsoft.com/office/officeart/2009/3/layout/HorizontalOrganizationChart"/>
    <dgm:cxn modelId="{3CC07E68-D4DF-44C4-B894-E6CA52C23D99}" type="presParOf" srcId="{D1553EAA-5B88-4DFF-A50F-82D75B4B0DFD}" destId="{8FDD0CBF-E420-41F4-957A-B9C92E205EF7}" srcOrd="1" destOrd="0" presId="urn:microsoft.com/office/officeart/2009/3/layout/HorizontalOrganizationChart"/>
    <dgm:cxn modelId="{E5B68088-57FC-4617-93E4-C3196F385CF0}" type="presParOf" srcId="{8FDD0CBF-E420-41F4-957A-B9C92E205EF7}" destId="{7BB0F146-AA89-4ABE-9486-35C68705E36F}" srcOrd="0" destOrd="0" presId="urn:microsoft.com/office/officeart/2009/3/layout/HorizontalOrganizationChart"/>
    <dgm:cxn modelId="{F84C4B3C-4BFB-4394-A06C-5478758891AF}" type="presParOf" srcId="{7BB0F146-AA89-4ABE-9486-35C68705E36F}" destId="{D61E71AC-27A1-4181-8B0C-4EF2C9C9C1F0}" srcOrd="0" destOrd="0" presId="urn:microsoft.com/office/officeart/2009/3/layout/HorizontalOrganizationChart"/>
    <dgm:cxn modelId="{A3CA391E-CAF1-4292-A314-91EA78C8D55C}" type="presParOf" srcId="{7BB0F146-AA89-4ABE-9486-35C68705E36F}" destId="{E6559FF3-A0B6-47B9-818B-A48F157102BF}" srcOrd="1" destOrd="0" presId="urn:microsoft.com/office/officeart/2009/3/layout/HorizontalOrganizationChart"/>
    <dgm:cxn modelId="{6F765D5D-3D79-4443-9091-D4EFCF4BAC42}" type="presParOf" srcId="{8FDD0CBF-E420-41F4-957A-B9C92E205EF7}" destId="{76885E49-5E33-4DA1-A333-57715B126578}" srcOrd="1" destOrd="0" presId="urn:microsoft.com/office/officeart/2009/3/layout/HorizontalOrganizationChart"/>
    <dgm:cxn modelId="{B76B15BE-63D2-4013-B3FE-FE73E3420E9D}" type="presParOf" srcId="{8FDD0CBF-E420-41F4-957A-B9C92E205EF7}" destId="{0F582BE5-2CA6-453F-B329-2EB3DF930C81}" srcOrd="2" destOrd="0" presId="urn:microsoft.com/office/officeart/2009/3/layout/HorizontalOrganizationChart"/>
    <dgm:cxn modelId="{80DCFA41-3631-420E-AE52-CF24344D5F84}" type="presParOf" srcId="{7A4293BA-BEBA-4E53-A1D3-B3B995FC68A0}" destId="{FBACD65B-7B08-41CE-85F7-8AE7B0C9FA59}" srcOrd="2" destOrd="0" presId="urn:microsoft.com/office/officeart/2009/3/layout/HorizontalOrganizationChart"/>
    <dgm:cxn modelId="{63138CE7-DA0B-4DB0-B110-F0B71484BAC4}" type="presParOf" srcId="{23EF5878-BB80-4D2B-BDCE-97E628C1854D}" destId="{CC6AB867-02EF-413E-AF71-819A23D69166}" srcOrd="2" destOrd="0" presId="urn:microsoft.com/office/officeart/2009/3/layout/HorizontalOrganizationChart"/>
    <dgm:cxn modelId="{6AE6C2E8-9054-4973-9884-05DCC830AAB0}" type="presParOf" srcId="{AD79B44E-D904-4A9E-975E-EAB9D5AB9795}" destId="{9E275BCF-9C9B-48C8-83F7-33FB6C84BE08}" srcOrd="2" destOrd="0" presId="urn:microsoft.com/office/officeart/2009/3/layout/HorizontalOrganizationChart"/>
    <dgm:cxn modelId="{CFF13A68-944E-48C6-8D3E-003AC39B5A98}" type="presParOf" srcId="{AD79B44E-D904-4A9E-975E-EAB9D5AB9795}" destId="{B3A740F1-1B25-49EC-8D5E-59568485C704}" srcOrd="3" destOrd="0" presId="urn:microsoft.com/office/officeart/2009/3/layout/HorizontalOrganizationChart"/>
    <dgm:cxn modelId="{66F17E2F-4EE8-4DF4-ADD6-326320E807B2}" type="presParOf" srcId="{B3A740F1-1B25-49EC-8D5E-59568485C704}" destId="{7539C1D7-D167-4655-9819-72EA8FB96237}" srcOrd="0" destOrd="0" presId="urn:microsoft.com/office/officeart/2009/3/layout/HorizontalOrganizationChart"/>
    <dgm:cxn modelId="{31170672-927E-4C8C-BE52-D49EC1C1D446}" type="presParOf" srcId="{7539C1D7-D167-4655-9819-72EA8FB96237}" destId="{83204D92-2CEB-4A5F-883C-DB1DF93B9C41}" srcOrd="0" destOrd="0" presId="urn:microsoft.com/office/officeart/2009/3/layout/HorizontalOrganizationChart"/>
    <dgm:cxn modelId="{5ED19C82-7A74-44C4-890B-5168CD37F2D8}" type="presParOf" srcId="{7539C1D7-D167-4655-9819-72EA8FB96237}" destId="{8B7D56D8-24B8-4108-8B47-90C9849BF22C}" srcOrd="1" destOrd="0" presId="urn:microsoft.com/office/officeart/2009/3/layout/HorizontalOrganizationChart"/>
    <dgm:cxn modelId="{2703C13B-036C-4C5E-A59C-529504D68EB9}" type="presParOf" srcId="{B3A740F1-1B25-49EC-8D5E-59568485C704}" destId="{DFAA7CCD-60ED-4E99-A8C1-0B46F0FC072E}" srcOrd="1" destOrd="0" presId="urn:microsoft.com/office/officeart/2009/3/layout/HorizontalOrganizationChart"/>
    <dgm:cxn modelId="{CD944A93-4057-4E97-ADF0-2C6899388D33}" type="presParOf" srcId="{DFAA7CCD-60ED-4E99-A8C1-0B46F0FC072E}" destId="{E3051BBA-A445-4BCD-8376-9816E4F6FC33}" srcOrd="0" destOrd="0" presId="urn:microsoft.com/office/officeart/2009/3/layout/HorizontalOrganizationChart"/>
    <dgm:cxn modelId="{AA3FF6FF-1B46-45A5-8BE2-7784EAC91C9F}" type="presParOf" srcId="{DFAA7CCD-60ED-4E99-A8C1-0B46F0FC072E}" destId="{ECD37DBD-D3EA-4869-B996-0A3C6B196E19}" srcOrd="1" destOrd="0" presId="urn:microsoft.com/office/officeart/2009/3/layout/HorizontalOrganizationChart"/>
    <dgm:cxn modelId="{FFC93A32-B8D8-4DBE-9404-0A651CD36A57}" type="presParOf" srcId="{ECD37DBD-D3EA-4869-B996-0A3C6B196E19}" destId="{0AB15C4C-A40E-4D77-8246-BCFF2E4BAC53}" srcOrd="0" destOrd="0" presId="urn:microsoft.com/office/officeart/2009/3/layout/HorizontalOrganizationChart"/>
    <dgm:cxn modelId="{1CBCC203-7421-48CD-BABB-E9C09C252C90}" type="presParOf" srcId="{0AB15C4C-A40E-4D77-8246-BCFF2E4BAC53}" destId="{3C8DE3B3-D577-436C-B04A-12979FFC9ED0}" srcOrd="0" destOrd="0" presId="urn:microsoft.com/office/officeart/2009/3/layout/HorizontalOrganizationChart"/>
    <dgm:cxn modelId="{D0067DC9-C6BD-4A12-BC6A-19D92804CCF1}" type="presParOf" srcId="{0AB15C4C-A40E-4D77-8246-BCFF2E4BAC53}" destId="{5F99E28E-B41E-4EA3-8303-C154FDDEAF71}" srcOrd="1" destOrd="0" presId="urn:microsoft.com/office/officeart/2009/3/layout/HorizontalOrganizationChart"/>
    <dgm:cxn modelId="{B04C6692-1F02-472C-B4B8-005AB0CD61BD}" type="presParOf" srcId="{ECD37DBD-D3EA-4869-B996-0A3C6B196E19}" destId="{3EB4A984-7251-450E-91CF-84F730D9E26E}" srcOrd="1" destOrd="0" presId="urn:microsoft.com/office/officeart/2009/3/layout/HorizontalOrganizationChart"/>
    <dgm:cxn modelId="{732DA5B9-07CD-4ED8-AA85-919D3550E466}" type="presParOf" srcId="{3EB4A984-7251-450E-91CF-84F730D9E26E}" destId="{4ADB8DA7-A8D3-45A0-91D8-F1E6C35DEBC3}" srcOrd="0" destOrd="0" presId="urn:microsoft.com/office/officeart/2009/3/layout/HorizontalOrganizationChart"/>
    <dgm:cxn modelId="{3E4AA0C7-1315-42AB-8877-7C5EC4A4C9FA}" type="presParOf" srcId="{3EB4A984-7251-450E-91CF-84F730D9E26E}" destId="{B487904B-2399-4E56-B954-4C0F34104078}" srcOrd="1" destOrd="0" presId="urn:microsoft.com/office/officeart/2009/3/layout/HorizontalOrganizationChart"/>
    <dgm:cxn modelId="{48C0B46F-6A5F-455F-90EF-0609AA510F42}" type="presParOf" srcId="{B487904B-2399-4E56-B954-4C0F34104078}" destId="{894F0C66-7864-4F61-80C3-0A7A9FF7FADA}" srcOrd="0" destOrd="0" presId="urn:microsoft.com/office/officeart/2009/3/layout/HorizontalOrganizationChart"/>
    <dgm:cxn modelId="{098B82D8-07EA-48ED-95FE-EA9D8987BBE8}" type="presParOf" srcId="{894F0C66-7864-4F61-80C3-0A7A9FF7FADA}" destId="{E2606EEF-37F2-4170-8150-DF0A3A3B7FFF}" srcOrd="0" destOrd="0" presId="urn:microsoft.com/office/officeart/2009/3/layout/HorizontalOrganizationChart"/>
    <dgm:cxn modelId="{45D592EA-3AC1-4CF9-B28E-8D2FDDD4942B}" type="presParOf" srcId="{894F0C66-7864-4F61-80C3-0A7A9FF7FADA}" destId="{164352AB-CE53-447E-ADB5-934492D3C4FC}" srcOrd="1" destOrd="0" presId="urn:microsoft.com/office/officeart/2009/3/layout/HorizontalOrganizationChart"/>
    <dgm:cxn modelId="{CBF8CA78-80A8-4CE6-881A-657B5309E334}" type="presParOf" srcId="{B487904B-2399-4E56-B954-4C0F34104078}" destId="{C3D9BF53-895C-4F71-AA6C-3C3C0817761B}" srcOrd="1" destOrd="0" presId="urn:microsoft.com/office/officeart/2009/3/layout/HorizontalOrganizationChart"/>
    <dgm:cxn modelId="{6D12C8C4-CACE-4E63-AC40-E2528B19A636}" type="presParOf" srcId="{B487904B-2399-4E56-B954-4C0F34104078}" destId="{FDAB477C-D9C4-4246-9A0F-6B1CED26EDEC}" srcOrd="2" destOrd="0" presId="urn:microsoft.com/office/officeart/2009/3/layout/HorizontalOrganizationChart"/>
    <dgm:cxn modelId="{2F5BEEB8-F9CA-4CD0-8892-4CDB50705279}" type="presParOf" srcId="{ECD37DBD-D3EA-4869-B996-0A3C6B196E19}" destId="{56DDDE99-C498-4961-B0C7-F2B2F6B00D0F}" srcOrd="2" destOrd="0" presId="urn:microsoft.com/office/officeart/2009/3/layout/HorizontalOrganizationChart"/>
    <dgm:cxn modelId="{AF3F4B7D-BE6D-44B6-9260-C17EAF4703C0}" type="presParOf" srcId="{DFAA7CCD-60ED-4E99-A8C1-0B46F0FC072E}" destId="{1D99830D-9063-47D8-8ADD-D8CAD597EBD1}" srcOrd="2" destOrd="0" presId="urn:microsoft.com/office/officeart/2009/3/layout/HorizontalOrganizationChart"/>
    <dgm:cxn modelId="{078B1D44-79FA-4372-A3C9-08777DD146AB}" type="presParOf" srcId="{DFAA7CCD-60ED-4E99-A8C1-0B46F0FC072E}" destId="{2CE3B2DF-C221-4F55-8B8B-3DFF1BDA883C}" srcOrd="3" destOrd="0" presId="urn:microsoft.com/office/officeart/2009/3/layout/HorizontalOrganizationChart"/>
    <dgm:cxn modelId="{440BFE0F-428E-4A81-AA3B-4F1A081B32E6}" type="presParOf" srcId="{2CE3B2DF-C221-4F55-8B8B-3DFF1BDA883C}" destId="{EC92FF16-1ED4-43F0-BE63-C597CF944956}" srcOrd="0" destOrd="0" presId="urn:microsoft.com/office/officeart/2009/3/layout/HorizontalOrganizationChart"/>
    <dgm:cxn modelId="{04960EBE-EF65-4131-A862-88DBEC6C9B76}" type="presParOf" srcId="{EC92FF16-1ED4-43F0-BE63-C597CF944956}" destId="{0D811088-EB85-47C7-82CF-6089133BEBE1}" srcOrd="0" destOrd="0" presId="urn:microsoft.com/office/officeart/2009/3/layout/HorizontalOrganizationChart"/>
    <dgm:cxn modelId="{926F5088-CFA7-40EB-9331-1B29B450593C}" type="presParOf" srcId="{EC92FF16-1ED4-43F0-BE63-C597CF944956}" destId="{D368AFDF-5524-4DAD-997D-E7E0965E2894}" srcOrd="1" destOrd="0" presId="urn:microsoft.com/office/officeart/2009/3/layout/HorizontalOrganizationChart"/>
    <dgm:cxn modelId="{0F1BD55D-2CC8-4BE5-BBD6-D38BD97ABA83}" type="presParOf" srcId="{2CE3B2DF-C221-4F55-8B8B-3DFF1BDA883C}" destId="{F79E5C51-74DF-4B37-A310-A8C05249148D}" srcOrd="1" destOrd="0" presId="urn:microsoft.com/office/officeart/2009/3/layout/HorizontalOrganizationChart"/>
    <dgm:cxn modelId="{2AD36952-5655-4AFB-981D-B7A6204F9364}" type="presParOf" srcId="{F79E5C51-74DF-4B37-A310-A8C05249148D}" destId="{8907B2E9-75DE-416E-A4B9-D2039DF0919B}" srcOrd="0" destOrd="0" presId="urn:microsoft.com/office/officeart/2009/3/layout/HorizontalOrganizationChart"/>
    <dgm:cxn modelId="{AD54B9CA-ADE6-4CBC-B06F-A8548F4C0EDD}" type="presParOf" srcId="{F79E5C51-74DF-4B37-A310-A8C05249148D}" destId="{5A57D35F-F6BE-485A-ADFF-52926212CA55}" srcOrd="1" destOrd="0" presId="urn:microsoft.com/office/officeart/2009/3/layout/HorizontalOrganizationChart"/>
    <dgm:cxn modelId="{D2BF6FE0-122A-4B21-846C-3B33FB1EFE93}" type="presParOf" srcId="{5A57D35F-F6BE-485A-ADFF-52926212CA55}" destId="{A9BC6C16-214D-4492-950B-F39207904CAB}" srcOrd="0" destOrd="0" presId="urn:microsoft.com/office/officeart/2009/3/layout/HorizontalOrganizationChart"/>
    <dgm:cxn modelId="{D86BCB78-B534-4809-B568-7F961BBAC10F}" type="presParOf" srcId="{A9BC6C16-214D-4492-950B-F39207904CAB}" destId="{B253AEE2-557E-4128-9046-06BA2B88AFB8}" srcOrd="0" destOrd="0" presId="urn:microsoft.com/office/officeart/2009/3/layout/HorizontalOrganizationChart"/>
    <dgm:cxn modelId="{9F5A66D9-F482-4935-A0F7-2F6E8EA54847}" type="presParOf" srcId="{A9BC6C16-214D-4492-950B-F39207904CAB}" destId="{E3395897-5464-408D-8736-64C2C846E6C2}" srcOrd="1" destOrd="0" presId="urn:microsoft.com/office/officeart/2009/3/layout/HorizontalOrganizationChart"/>
    <dgm:cxn modelId="{764EF2B7-83B7-46BE-94E8-27FFB2B34189}" type="presParOf" srcId="{5A57D35F-F6BE-485A-ADFF-52926212CA55}" destId="{6B12AE35-4194-4ADB-A048-A79CEC3F174B}" srcOrd="1" destOrd="0" presId="urn:microsoft.com/office/officeart/2009/3/layout/HorizontalOrganizationChart"/>
    <dgm:cxn modelId="{70BA8F2C-9E6C-425C-8230-622B1A4E49C8}" type="presParOf" srcId="{5A57D35F-F6BE-485A-ADFF-52926212CA55}" destId="{BB73FC08-803C-4E63-95DC-5D8952A34E58}" srcOrd="2" destOrd="0" presId="urn:microsoft.com/office/officeart/2009/3/layout/HorizontalOrganizationChart"/>
    <dgm:cxn modelId="{55B94944-0037-4789-AAD2-952F37006B0D}" type="presParOf" srcId="{2CE3B2DF-C221-4F55-8B8B-3DFF1BDA883C}" destId="{80DC6FD3-37D1-4DEE-8E15-BD312AEDD2FA}" srcOrd="2" destOrd="0" presId="urn:microsoft.com/office/officeart/2009/3/layout/HorizontalOrganizationChart"/>
    <dgm:cxn modelId="{80667BCC-21A1-4454-A595-3FB51C0F1E87}" type="presParOf" srcId="{DFAA7CCD-60ED-4E99-A8C1-0B46F0FC072E}" destId="{873823F8-CBA8-468C-B6D4-E42F0935F1A3}" srcOrd="4" destOrd="0" presId="urn:microsoft.com/office/officeart/2009/3/layout/HorizontalOrganizationChart"/>
    <dgm:cxn modelId="{0429BE43-DBA5-4C91-891B-8FAE08F6359D}" type="presParOf" srcId="{DFAA7CCD-60ED-4E99-A8C1-0B46F0FC072E}" destId="{76AFD287-5515-4FB4-A892-71863AB0D3C1}" srcOrd="5" destOrd="0" presId="urn:microsoft.com/office/officeart/2009/3/layout/HorizontalOrganizationChart"/>
    <dgm:cxn modelId="{2A75962D-2967-4F88-8553-14168C0E73D6}" type="presParOf" srcId="{76AFD287-5515-4FB4-A892-71863AB0D3C1}" destId="{E0198894-A4D8-4275-82AA-7FFC3E2B5B1B}" srcOrd="0" destOrd="0" presId="urn:microsoft.com/office/officeart/2009/3/layout/HorizontalOrganizationChart"/>
    <dgm:cxn modelId="{F4DC6A87-6EAE-40DF-A554-8680C0020EE2}" type="presParOf" srcId="{E0198894-A4D8-4275-82AA-7FFC3E2B5B1B}" destId="{D9152AAE-1696-42BC-AF81-814070401562}" srcOrd="0" destOrd="0" presId="urn:microsoft.com/office/officeart/2009/3/layout/HorizontalOrganizationChart"/>
    <dgm:cxn modelId="{EA1AB4E1-3863-4F0A-85EE-BB7C8A1D5855}" type="presParOf" srcId="{E0198894-A4D8-4275-82AA-7FFC3E2B5B1B}" destId="{ECA7D0E4-1299-4D42-9631-823F250D7962}" srcOrd="1" destOrd="0" presId="urn:microsoft.com/office/officeart/2009/3/layout/HorizontalOrganizationChart"/>
    <dgm:cxn modelId="{E803D51C-2201-4FF5-90A4-29FC738280A8}" type="presParOf" srcId="{76AFD287-5515-4FB4-A892-71863AB0D3C1}" destId="{627BF843-51CD-4DF2-AAC4-040E206C8446}" srcOrd="1" destOrd="0" presId="urn:microsoft.com/office/officeart/2009/3/layout/HorizontalOrganizationChart"/>
    <dgm:cxn modelId="{63C60E7D-389A-4734-8F54-098562BB780C}" type="presParOf" srcId="{627BF843-51CD-4DF2-AAC4-040E206C8446}" destId="{252C7EC1-470B-4626-89AB-8CCF3D20E1A9}" srcOrd="0" destOrd="0" presId="urn:microsoft.com/office/officeart/2009/3/layout/HorizontalOrganizationChart"/>
    <dgm:cxn modelId="{D0279C95-3E3A-47CA-933D-C3204E15DC64}" type="presParOf" srcId="{627BF843-51CD-4DF2-AAC4-040E206C8446}" destId="{F321FF87-09FA-4475-8BDC-1481E4F6D117}" srcOrd="1" destOrd="0" presId="urn:microsoft.com/office/officeart/2009/3/layout/HorizontalOrganizationChart"/>
    <dgm:cxn modelId="{2C0EA883-1B22-4938-B4C6-CCB5BA0EA945}" type="presParOf" srcId="{F321FF87-09FA-4475-8BDC-1481E4F6D117}" destId="{B9710EAA-AB5F-4C15-84ED-392B3348B1B8}" srcOrd="0" destOrd="0" presId="urn:microsoft.com/office/officeart/2009/3/layout/HorizontalOrganizationChart"/>
    <dgm:cxn modelId="{B40A8B9C-BE22-4F19-8199-366F40F4F415}" type="presParOf" srcId="{B9710EAA-AB5F-4C15-84ED-392B3348B1B8}" destId="{BA88B644-BCFF-4D7E-A83F-3E3885FB0E64}" srcOrd="0" destOrd="0" presId="urn:microsoft.com/office/officeart/2009/3/layout/HorizontalOrganizationChart"/>
    <dgm:cxn modelId="{B91D1F2D-39EE-4C41-ABEB-2B79B2E17D72}" type="presParOf" srcId="{B9710EAA-AB5F-4C15-84ED-392B3348B1B8}" destId="{A5580459-6266-4872-B834-88A4F11BD668}" srcOrd="1" destOrd="0" presId="urn:microsoft.com/office/officeart/2009/3/layout/HorizontalOrganizationChart"/>
    <dgm:cxn modelId="{14D3D0B6-02D1-418E-AF03-EE61086FA572}" type="presParOf" srcId="{F321FF87-09FA-4475-8BDC-1481E4F6D117}" destId="{BC06F80F-629F-4447-9DA5-998962E2922A}" srcOrd="1" destOrd="0" presId="urn:microsoft.com/office/officeart/2009/3/layout/HorizontalOrganizationChart"/>
    <dgm:cxn modelId="{41DBB393-32F2-4E0E-A1DD-EC5C97203D74}" type="presParOf" srcId="{F321FF87-09FA-4475-8BDC-1481E4F6D117}" destId="{0A551D03-EA68-4155-890C-83DF65C78925}" srcOrd="2" destOrd="0" presId="urn:microsoft.com/office/officeart/2009/3/layout/HorizontalOrganizationChart"/>
    <dgm:cxn modelId="{9269A65C-B982-4D3F-88C7-897BA65FB42A}" type="presParOf" srcId="{76AFD287-5515-4FB4-A892-71863AB0D3C1}" destId="{E2CBB9A6-FF91-44D3-B0A4-1674F2C71BE6}" srcOrd="2" destOrd="0" presId="urn:microsoft.com/office/officeart/2009/3/layout/HorizontalOrganizationChart"/>
    <dgm:cxn modelId="{0E2DC84A-7B86-41E7-813A-3FC4B5DDB45C}" type="presParOf" srcId="{DFAA7CCD-60ED-4E99-A8C1-0B46F0FC072E}" destId="{D0341BB0-04EB-4B47-ADA8-F22F27666705}" srcOrd="6" destOrd="0" presId="urn:microsoft.com/office/officeart/2009/3/layout/HorizontalOrganizationChart"/>
    <dgm:cxn modelId="{BD0AF51D-39B5-4E04-B231-D229E874DEB0}" type="presParOf" srcId="{DFAA7CCD-60ED-4E99-A8C1-0B46F0FC072E}" destId="{97C0D8CE-C7C9-47DD-A7F0-D93DD9DD2B06}" srcOrd="7" destOrd="0" presId="urn:microsoft.com/office/officeart/2009/3/layout/HorizontalOrganizationChart"/>
    <dgm:cxn modelId="{566C5E0E-728A-4DAD-8578-8F6690272ED0}" type="presParOf" srcId="{97C0D8CE-C7C9-47DD-A7F0-D93DD9DD2B06}" destId="{C806B55E-DB19-46B0-AB2C-D231F9B70A8C}" srcOrd="0" destOrd="0" presId="urn:microsoft.com/office/officeart/2009/3/layout/HorizontalOrganizationChart"/>
    <dgm:cxn modelId="{5BB3C88F-3366-4D1B-936B-1772260FD1A4}" type="presParOf" srcId="{C806B55E-DB19-46B0-AB2C-D231F9B70A8C}" destId="{C1981E4B-FD41-4E60-B265-3F25729FB769}" srcOrd="0" destOrd="0" presId="urn:microsoft.com/office/officeart/2009/3/layout/HorizontalOrganizationChart"/>
    <dgm:cxn modelId="{98A155DC-4B27-4C22-8DAE-E526882BBE3D}" type="presParOf" srcId="{C806B55E-DB19-46B0-AB2C-D231F9B70A8C}" destId="{518E1243-8B06-4192-9660-621A8ACBE42C}" srcOrd="1" destOrd="0" presId="urn:microsoft.com/office/officeart/2009/3/layout/HorizontalOrganizationChart"/>
    <dgm:cxn modelId="{4EBB872E-E8A3-47B0-A413-1378363C351E}" type="presParOf" srcId="{97C0D8CE-C7C9-47DD-A7F0-D93DD9DD2B06}" destId="{3D32F2E5-4508-493D-9C8D-7E9806B850CB}" srcOrd="1" destOrd="0" presId="urn:microsoft.com/office/officeart/2009/3/layout/HorizontalOrganizationChart"/>
    <dgm:cxn modelId="{FDEE7051-193E-4F49-9763-74CC19D65CA5}" type="presParOf" srcId="{3D32F2E5-4508-493D-9C8D-7E9806B850CB}" destId="{9ADAE15E-C9D1-48B5-B749-20F734FCEB7E}" srcOrd="0" destOrd="0" presId="urn:microsoft.com/office/officeart/2009/3/layout/HorizontalOrganizationChart"/>
    <dgm:cxn modelId="{D879A78D-4153-40B0-8F1B-BAA2D38FB263}" type="presParOf" srcId="{3D32F2E5-4508-493D-9C8D-7E9806B850CB}" destId="{34FF1275-1E3E-42F8-8B8E-EFAD792787E0}" srcOrd="1" destOrd="0" presId="urn:microsoft.com/office/officeart/2009/3/layout/HorizontalOrganizationChart"/>
    <dgm:cxn modelId="{79FF7F17-8828-4CEB-990D-401CADD502A0}" type="presParOf" srcId="{34FF1275-1E3E-42F8-8B8E-EFAD792787E0}" destId="{79EBEDC4-EC96-44F9-BA4F-1F71F0D5AD5F}" srcOrd="0" destOrd="0" presId="urn:microsoft.com/office/officeart/2009/3/layout/HorizontalOrganizationChart"/>
    <dgm:cxn modelId="{9254EA91-EE10-41C9-9D4F-E84157E01101}" type="presParOf" srcId="{79EBEDC4-EC96-44F9-BA4F-1F71F0D5AD5F}" destId="{E6B63E31-2A20-4A6F-9D43-2DB12C95CD73}" srcOrd="0" destOrd="0" presId="urn:microsoft.com/office/officeart/2009/3/layout/HorizontalOrganizationChart"/>
    <dgm:cxn modelId="{FF6F88EB-9320-4A7D-8CAB-C198E3DD0414}" type="presParOf" srcId="{79EBEDC4-EC96-44F9-BA4F-1F71F0D5AD5F}" destId="{85FE474B-FE14-48F4-8D73-E9DB80CDAEE6}" srcOrd="1" destOrd="0" presId="urn:microsoft.com/office/officeart/2009/3/layout/HorizontalOrganizationChart"/>
    <dgm:cxn modelId="{B0FC99D4-B06C-40DB-A39A-3634F8EBBB0C}" type="presParOf" srcId="{34FF1275-1E3E-42F8-8B8E-EFAD792787E0}" destId="{EDDE08BE-DF28-4D03-8205-CDF8D380EB66}" srcOrd="1" destOrd="0" presId="urn:microsoft.com/office/officeart/2009/3/layout/HorizontalOrganizationChart"/>
    <dgm:cxn modelId="{91A9CAF5-8CDA-4F6B-A020-BFC052D632A0}" type="presParOf" srcId="{34FF1275-1E3E-42F8-8B8E-EFAD792787E0}" destId="{5BE975AE-96B4-4DC5-BE27-B216024FBAA9}" srcOrd="2" destOrd="0" presId="urn:microsoft.com/office/officeart/2009/3/layout/HorizontalOrganizationChart"/>
    <dgm:cxn modelId="{5C6AA0A9-9C0F-4AE9-9968-A325C21D7069}" type="presParOf" srcId="{97C0D8CE-C7C9-47DD-A7F0-D93DD9DD2B06}" destId="{945A28BD-80AD-4FA8-A536-733CD873E4D1}" srcOrd="2" destOrd="0" presId="urn:microsoft.com/office/officeart/2009/3/layout/HorizontalOrganizationChart"/>
    <dgm:cxn modelId="{4D44C64F-9F13-433D-9EC9-9C8F06F44432}" type="presParOf" srcId="{DFAA7CCD-60ED-4E99-A8C1-0B46F0FC072E}" destId="{A06EE9EE-2930-4A44-B95F-7918551FF1BE}" srcOrd="8" destOrd="0" presId="urn:microsoft.com/office/officeart/2009/3/layout/HorizontalOrganizationChart"/>
    <dgm:cxn modelId="{DB06E78F-9B80-4ABF-BF65-B8A8EB61B186}" type="presParOf" srcId="{DFAA7CCD-60ED-4E99-A8C1-0B46F0FC072E}" destId="{2B85EF4D-E0D8-42D4-88A8-B300463BC05B}" srcOrd="9" destOrd="0" presId="urn:microsoft.com/office/officeart/2009/3/layout/HorizontalOrganizationChart"/>
    <dgm:cxn modelId="{8F8506E0-AD28-4297-BB62-BE0A014370C9}" type="presParOf" srcId="{2B85EF4D-E0D8-42D4-88A8-B300463BC05B}" destId="{D0F464E7-A4A4-45CB-89E9-177EFF2F502D}" srcOrd="0" destOrd="0" presId="urn:microsoft.com/office/officeart/2009/3/layout/HorizontalOrganizationChart"/>
    <dgm:cxn modelId="{2F67FE3F-6AA8-4506-BBCE-20AFCBE2493A}" type="presParOf" srcId="{D0F464E7-A4A4-45CB-89E9-177EFF2F502D}" destId="{C4B83E4F-9824-43F3-936F-07454F47D5CD}" srcOrd="0" destOrd="0" presId="urn:microsoft.com/office/officeart/2009/3/layout/HorizontalOrganizationChart"/>
    <dgm:cxn modelId="{F79A4FC2-9749-45D1-B68C-1892AACAAF04}" type="presParOf" srcId="{D0F464E7-A4A4-45CB-89E9-177EFF2F502D}" destId="{FD3B1247-6B8D-420A-8E82-63CBC7F5BF3A}" srcOrd="1" destOrd="0" presId="urn:microsoft.com/office/officeart/2009/3/layout/HorizontalOrganizationChart"/>
    <dgm:cxn modelId="{DAA938A6-4145-40B1-BF7A-60712B0F7144}" type="presParOf" srcId="{2B85EF4D-E0D8-42D4-88A8-B300463BC05B}" destId="{D9096879-432E-412D-9AFA-941BF03C1E3C}" srcOrd="1" destOrd="0" presId="urn:microsoft.com/office/officeart/2009/3/layout/HorizontalOrganizationChart"/>
    <dgm:cxn modelId="{01AF1A33-4402-4C04-9ED1-DEF8EE677819}" type="presParOf" srcId="{D9096879-432E-412D-9AFA-941BF03C1E3C}" destId="{2AEC5B77-F1D7-4EA8-820D-C74556D28C06}" srcOrd="0" destOrd="0" presId="urn:microsoft.com/office/officeart/2009/3/layout/HorizontalOrganizationChart"/>
    <dgm:cxn modelId="{92BCD42A-3246-4867-BE92-77E3CB408B04}" type="presParOf" srcId="{D9096879-432E-412D-9AFA-941BF03C1E3C}" destId="{2C364689-8B2D-4926-A3F3-5D75012812A4}" srcOrd="1" destOrd="0" presId="urn:microsoft.com/office/officeart/2009/3/layout/HorizontalOrganizationChart"/>
    <dgm:cxn modelId="{D3CE7D97-7EE0-4FA2-8C0B-F83A5874555B}" type="presParOf" srcId="{2C364689-8B2D-4926-A3F3-5D75012812A4}" destId="{3A62A2E3-2D9E-473D-9A1A-A084A52E787F}" srcOrd="0" destOrd="0" presId="urn:microsoft.com/office/officeart/2009/3/layout/HorizontalOrganizationChart"/>
    <dgm:cxn modelId="{06ABCD7A-9BDC-4F16-A4D7-31211386491E}" type="presParOf" srcId="{3A62A2E3-2D9E-473D-9A1A-A084A52E787F}" destId="{4F7A93FB-A802-43C0-B73A-294FD7795DBB}" srcOrd="0" destOrd="0" presId="urn:microsoft.com/office/officeart/2009/3/layout/HorizontalOrganizationChart"/>
    <dgm:cxn modelId="{81164C64-B8F5-40EB-95BB-354CDA6C840D}" type="presParOf" srcId="{3A62A2E3-2D9E-473D-9A1A-A084A52E787F}" destId="{D25923C8-B8DF-4161-88D0-BFEF1E14F919}" srcOrd="1" destOrd="0" presId="urn:microsoft.com/office/officeart/2009/3/layout/HorizontalOrganizationChart"/>
    <dgm:cxn modelId="{2CDEF225-A1DA-492A-80C1-500C2995FB4A}" type="presParOf" srcId="{2C364689-8B2D-4926-A3F3-5D75012812A4}" destId="{DF3BF76E-65DC-437D-B787-416957F77C90}" srcOrd="1" destOrd="0" presId="urn:microsoft.com/office/officeart/2009/3/layout/HorizontalOrganizationChart"/>
    <dgm:cxn modelId="{470940CF-23F3-4E4F-A021-C46F9768194E}" type="presParOf" srcId="{2C364689-8B2D-4926-A3F3-5D75012812A4}" destId="{56C1E859-A6D5-4E14-9CCF-5E17A402B634}" srcOrd="2" destOrd="0" presId="urn:microsoft.com/office/officeart/2009/3/layout/HorizontalOrganizationChart"/>
    <dgm:cxn modelId="{80B49A98-81DE-4028-98C0-C792631DE143}" type="presParOf" srcId="{2B85EF4D-E0D8-42D4-88A8-B300463BC05B}" destId="{535D0118-829E-4161-8FC8-B32F892ED326}" srcOrd="2" destOrd="0" presId="urn:microsoft.com/office/officeart/2009/3/layout/HorizontalOrganizationChart"/>
    <dgm:cxn modelId="{E64D2593-B657-4C21-8DFC-82BB1C796A37}" type="presParOf" srcId="{B3A740F1-1B25-49EC-8D5E-59568485C704}" destId="{F4E58D6D-AF37-4D4D-B0A2-24E6D02B1994}" srcOrd="2" destOrd="0" presId="urn:microsoft.com/office/officeart/2009/3/layout/HorizontalOrganizationChart"/>
    <dgm:cxn modelId="{778AB140-E982-4579-A8C0-3970787FF3D8}" type="presParOf" srcId="{BE663EC5-2C97-45AA-BF46-A0CDF896F71B}" destId="{F5763B42-6198-4E71-88B6-007C52B909B5}" srcOrd="2" destOrd="0" presId="urn:microsoft.com/office/officeart/2009/3/layout/HorizontalOrganizationChart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B51AE51-0B81-49FA-99DF-5EB7AE57A44C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6395A4C0-73F6-4BD7-BE4E-BEC4D091933B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2000" b="1" i="0" u="none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第三节 绩效考评</a:t>
          </a:r>
        </a:p>
      </dgm:t>
    </dgm:pt>
    <dgm:pt modelId="{DA14E7CA-531C-4F12-AA41-78658A079D4C}" type="parTrans" cxnId="{3462F839-2CD1-41FF-AE73-DFCA69B93CE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97E25E7-4400-4F10-9D76-1F92A6037CFB}" type="sibTrans" cxnId="{3462F839-2CD1-41FF-AE73-DFCA69B93CE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47FBB4-3BE0-45DB-A5DC-FB9A205115EB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考评方法</a:t>
          </a:r>
          <a:endParaRPr lang="zh-CN" altLang="en-US" sz="20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E252E3F8-9FA1-4E59-97B0-12AC3B494447}" type="parTrans" cxnId="{8B2FA357-EC13-48CA-AE64-8D80F31E78D7}">
      <dgm:prSet/>
      <dgm:spPr/>
      <dgm:t>
        <a:bodyPr/>
        <a:lstStyle/>
        <a:p>
          <a:endParaRPr lang="zh-CN" altLang="en-US"/>
        </a:p>
      </dgm:t>
    </dgm:pt>
    <dgm:pt modelId="{5FD878B5-EA77-4C80-B29F-95ABB21B3020}" type="sibTrans" cxnId="{8B2FA357-EC13-48CA-AE64-8D80F31E78D7}">
      <dgm:prSet/>
      <dgm:spPr/>
      <dgm:t>
        <a:bodyPr/>
        <a:lstStyle/>
        <a:p>
          <a:endParaRPr lang="zh-CN" altLang="en-US"/>
        </a:p>
      </dgm:t>
    </dgm:pt>
    <dgm:pt modelId="{2808221C-0E24-4B36-904F-35D9CE20F090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行为考评法</a:t>
          </a:r>
          <a:endParaRPr lang="zh-CN" altLang="en-US" sz="16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DBCAF850-6C8E-41A0-A6DD-E31F8FE610B8}" type="parTrans" cxnId="{71F4DBF3-6DB7-4DAB-A3FA-E9BF5E20DDC6}">
      <dgm:prSet/>
      <dgm:spPr/>
      <dgm:t>
        <a:bodyPr/>
        <a:lstStyle/>
        <a:p>
          <a:endParaRPr lang="zh-CN" altLang="en-US"/>
        </a:p>
      </dgm:t>
    </dgm:pt>
    <dgm:pt modelId="{08640B6B-B32C-42B0-A32B-561B48CAD8AF}" type="sibTrans" cxnId="{71F4DBF3-6DB7-4DAB-A3FA-E9BF5E20DDC6}">
      <dgm:prSet/>
      <dgm:spPr/>
      <dgm:t>
        <a:bodyPr/>
        <a:lstStyle/>
        <a:p>
          <a:endParaRPr lang="zh-CN" altLang="en-US"/>
        </a:p>
      </dgm:t>
    </dgm:pt>
    <dgm:pt modelId="{32B92780-ECA3-4BDA-8C6C-DF7E8B1DA783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①交错</a:t>
          </a: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排列</a:t>
          </a:r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法；②</a:t>
          </a:r>
          <a:r>
            <a:rPr lang="zh-CN" altLang="en-US" sz="1600" b="1" smtClean="0">
              <a:latin typeface="微软雅黑" panose="020B0503020204020204" pitchFamily="34" charset="-122"/>
              <a:ea typeface="微软雅黑" panose="020B0503020204020204" pitchFamily="34" charset="-122"/>
            </a:rPr>
            <a:t>对偶比较法</a:t>
          </a:r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；③强制正态分布法；④记录</a:t>
          </a: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考核</a:t>
          </a:r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法；⑤评级</a:t>
          </a: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量表</a:t>
          </a:r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法；⑥行为</a:t>
          </a: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观察量表</a:t>
          </a:r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法；⑦强迫</a:t>
          </a: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选择</a:t>
          </a:r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表；⑧关键事件法；⑨行为</a:t>
          </a: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锚等级评定法</a:t>
          </a:r>
          <a:endParaRPr lang="zh-CN" altLang="en-US" sz="1600" b="0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172784AF-0B94-428A-9110-6F4095E449A3}" type="parTrans" cxnId="{8CD384A0-2E92-4B6E-B236-F145E0A961B1}">
      <dgm:prSet/>
      <dgm:spPr/>
      <dgm:t>
        <a:bodyPr/>
        <a:lstStyle/>
        <a:p>
          <a:endParaRPr lang="zh-CN" altLang="en-US"/>
        </a:p>
      </dgm:t>
    </dgm:pt>
    <dgm:pt modelId="{94030701-79FA-406B-9C6E-40495D0CC560}" type="sibTrans" cxnId="{8CD384A0-2E92-4B6E-B236-F145E0A961B1}">
      <dgm:prSet/>
      <dgm:spPr/>
      <dgm:t>
        <a:bodyPr/>
        <a:lstStyle/>
        <a:p>
          <a:endParaRPr lang="zh-CN" altLang="en-US"/>
        </a:p>
      </dgm:t>
    </dgm:pt>
    <dgm:pt modelId="{3331C260-8550-403E-87DF-A08BCF29EB02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16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结果考评法</a:t>
          </a:r>
          <a:endParaRPr lang="zh-CN" altLang="en-US" sz="16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20439958-C681-4D33-A6A6-B54AB27CFDA8}" type="parTrans" cxnId="{4895708A-C2F2-4F59-9FD8-8BA981B0E4D8}">
      <dgm:prSet/>
      <dgm:spPr/>
      <dgm:t>
        <a:bodyPr/>
        <a:lstStyle/>
        <a:p>
          <a:endParaRPr lang="zh-CN" altLang="en-US"/>
        </a:p>
      </dgm:t>
    </dgm:pt>
    <dgm:pt modelId="{B03BB805-1E9C-4017-88FE-FA6A96656BFF}" type="sibTrans" cxnId="{4895708A-C2F2-4F59-9FD8-8BA981B0E4D8}">
      <dgm:prSet/>
      <dgm:spPr/>
      <dgm:t>
        <a:bodyPr/>
        <a:lstStyle/>
        <a:p>
          <a:endParaRPr lang="zh-CN" altLang="en-US"/>
        </a:p>
      </dgm:t>
    </dgm:pt>
    <dgm:pt modelId="{BAAE57AE-81BA-4BEA-A95B-961A67F0C20A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①</a:t>
          </a:r>
          <a:r>
            <a:rPr lang="zh-CN" altLang="en-US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目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标管理法；②</a:t>
          </a:r>
          <a:r>
            <a:rPr lang="zh-CN" altLang="en-US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岗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位绩效指数化法；③</a:t>
          </a:r>
          <a:r>
            <a:rPr lang="zh-CN" altLang="en-US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层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次分析法</a:t>
          </a:r>
          <a:endParaRPr lang="zh-CN" altLang="en-US" sz="1600" b="0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BB268785-C6EF-44C9-A7CC-DBECBE995E77}" type="parTrans" cxnId="{325261A7-EC7C-403A-86EC-672F0F74CEF3}">
      <dgm:prSet/>
      <dgm:spPr/>
      <dgm:t>
        <a:bodyPr/>
        <a:lstStyle/>
        <a:p>
          <a:endParaRPr lang="zh-CN" altLang="en-US"/>
        </a:p>
      </dgm:t>
    </dgm:pt>
    <dgm:pt modelId="{E275E395-AA5A-4AE6-BA07-D1B0A22E4FA1}" type="sibTrans" cxnId="{325261A7-EC7C-403A-86EC-672F0F74CEF3}">
      <dgm:prSet/>
      <dgm:spPr/>
      <dgm:t>
        <a:bodyPr/>
        <a:lstStyle/>
        <a:p>
          <a:endParaRPr lang="zh-CN" altLang="en-US"/>
        </a:p>
      </dgm:t>
    </dgm:pt>
    <dgm:pt modelId="{F3E3CCE8-DD1E-4F7E-BD2D-89333B6F1159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绩效考评的评价及其改善</a:t>
          </a:r>
        </a:p>
      </dgm:t>
    </dgm:pt>
    <dgm:pt modelId="{68DC1F52-13F2-4791-A057-90E6A153AB12}" type="parTrans" cxnId="{25546E47-CA5B-4D71-8E9E-6F4EFB2E4964}">
      <dgm:prSet/>
      <dgm:spPr/>
      <dgm:t>
        <a:bodyPr/>
        <a:lstStyle/>
        <a:p>
          <a:endParaRPr lang="zh-CN" altLang="en-US"/>
        </a:p>
      </dgm:t>
    </dgm:pt>
    <dgm:pt modelId="{17F97430-9A94-43F2-9C8A-170C0C56019F}" type="sibTrans" cxnId="{25546E47-CA5B-4D71-8E9E-6F4EFB2E4964}">
      <dgm:prSet/>
      <dgm:spPr/>
      <dgm:t>
        <a:bodyPr/>
        <a:lstStyle/>
        <a:p>
          <a:endParaRPr lang="zh-CN" altLang="en-US"/>
        </a:p>
      </dgm:t>
    </dgm:pt>
    <dgm:pt modelId="{D83F16F8-82F5-4FCE-910F-467C971F97D0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18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有效标准</a:t>
          </a:r>
          <a:endParaRPr lang="zh-CN" altLang="en-US" sz="18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D43F4C70-AEB6-4006-8694-6CB59A41F75C}" type="parTrans" cxnId="{4DD206D6-83A3-4672-BC4B-872B812E59FC}">
      <dgm:prSet/>
      <dgm:spPr/>
      <dgm:t>
        <a:bodyPr/>
        <a:lstStyle/>
        <a:p>
          <a:endParaRPr lang="zh-CN" altLang="en-US"/>
        </a:p>
      </dgm:t>
    </dgm:pt>
    <dgm:pt modelId="{4754535B-86DD-4287-BC08-C8E189D64CE4}" type="sibTrans" cxnId="{4DD206D6-83A3-4672-BC4B-872B812E59FC}">
      <dgm:prSet/>
      <dgm:spPr/>
      <dgm:t>
        <a:bodyPr/>
        <a:lstStyle/>
        <a:p>
          <a:endParaRPr lang="zh-CN" altLang="en-US"/>
        </a:p>
      </dgm:t>
    </dgm:pt>
    <dgm:pt modelId="{668FE87C-AC8A-4AAE-846C-C03C93AC22DE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战略</a:t>
          </a:r>
          <a:r>
            <a:rPr lang="zh-CN" altLang="en-US" sz="1600" b="1" dirty="0" smtClean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一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致性；</a:t>
          </a:r>
          <a:r>
            <a:rPr lang="zh-CN" altLang="en-US" sz="1600" b="1" dirty="0" smtClean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效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度高；</a:t>
          </a:r>
          <a:r>
            <a:rPr lang="zh-CN" altLang="en-US" sz="1600" b="1" dirty="0" smtClean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信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度强；广泛的可接</a:t>
          </a:r>
          <a:r>
            <a:rPr lang="zh-CN" altLang="en-US" sz="1600" b="1" dirty="0" smtClean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受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性；明确的</a:t>
          </a:r>
          <a:r>
            <a:rPr lang="zh-CN" altLang="en-US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指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导性</a:t>
          </a:r>
          <a:endParaRPr lang="zh-CN" altLang="en-US" sz="1600" b="0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E8E9335F-1BC7-453A-B1F2-0B6A7752F743}" type="parTrans" cxnId="{897FB941-D17C-4053-AA7E-742442562F65}">
      <dgm:prSet/>
      <dgm:spPr/>
      <dgm:t>
        <a:bodyPr/>
        <a:lstStyle/>
        <a:p>
          <a:endParaRPr lang="zh-CN" altLang="en-US"/>
        </a:p>
      </dgm:t>
    </dgm:pt>
    <dgm:pt modelId="{158325D5-A37B-442F-953F-08198F20799D}" type="sibTrans" cxnId="{897FB941-D17C-4053-AA7E-742442562F65}">
      <dgm:prSet/>
      <dgm:spPr/>
      <dgm:t>
        <a:bodyPr/>
        <a:lstStyle/>
        <a:p>
          <a:endParaRPr lang="zh-CN" altLang="en-US"/>
        </a:p>
      </dgm:t>
    </dgm:pt>
    <dgm:pt modelId="{30D4CCE2-B310-4ADB-A4F4-D6C824280363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18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改善措施</a:t>
          </a:r>
          <a:endParaRPr lang="zh-CN" altLang="en-US" sz="18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51022C37-C1D1-4DA2-A21E-6DFA0DA7109C}" type="parTrans" cxnId="{24FD5674-A195-47D6-A4FD-21E205E7F281}">
      <dgm:prSet/>
      <dgm:spPr/>
      <dgm:t>
        <a:bodyPr/>
        <a:lstStyle/>
        <a:p>
          <a:endParaRPr lang="zh-CN" altLang="en-US"/>
        </a:p>
      </dgm:t>
    </dgm:pt>
    <dgm:pt modelId="{4D800154-5703-4ED0-854A-DF85343D3774}" type="sibTrans" cxnId="{24FD5674-A195-47D6-A4FD-21E205E7F281}">
      <dgm:prSet/>
      <dgm:spPr/>
      <dgm:t>
        <a:bodyPr/>
        <a:lstStyle/>
        <a:p>
          <a:endParaRPr lang="zh-CN" altLang="en-US"/>
        </a:p>
      </dgm:t>
    </dgm:pt>
    <dgm:pt modelId="{C0C57594-3EFF-4EEB-A601-69EC6178DC1B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组织结构及岗位工作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分析</a:t>
          </a:r>
          <a:endParaRPr lang="zh-CN" altLang="en-US" sz="1600" b="1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73163199-57A5-45F7-BFDA-A0BA8F97C525}" type="parTrans" cxnId="{320B5C42-94DC-4ED1-AD9B-10E474B001F7}">
      <dgm:prSet/>
      <dgm:spPr/>
      <dgm:t>
        <a:bodyPr/>
        <a:lstStyle/>
        <a:p>
          <a:endParaRPr lang="zh-CN" altLang="en-US"/>
        </a:p>
      </dgm:t>
    </dgm:pt>
    <dgm:pt modelId="{71A43382-9C73-4EE8-9E07-C7481F5321D2}" type="sibTrans" cxnId="{320B5C42-94DC-4ED1-AD9B-10E474B001F7}">
      <dgm:prSet/>
      <dgm:spPr/>
      <dgm:t>
        <a:bodyPr/>
        <a:lstStyle/>
        <a:p>
          <a:endParaRPr lang="zh-CN" altLang="en-US"/>
        </a:p>
      </dgm:t>
    </dgm:pt>
    <dgm:pt modelId="{FA79828F-77E7-4A10-B64E-3BB0260BA5AF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16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变异方法</a:t>
          </a:r>
          <a:endParaRPr lang="zh-CN" altLang="en-US" sz="16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605D8E93-3614-46DB-A920-741DC312ADB2}" type="parTrans" cxnId="{751AA8EF-EA06-4F34-8F8F-B4BF06C6CB6B}">
      <dgm:prSet/>
      <dgm:spPr/>
      <dgm:t>
        <a:bodyPr/>
        <a:lstStyle/>
        <a:p>
          <a:endParaRPr lang="zh-CN" altLang="en-US"/>
        </a:p>
      </dgm:t>
    </dgm:pt>
    <dgm:pt modelId="{E69E9C76-5E07-4DCE-B459-9D603B561C69}" type="sibTrans" cxnId="{751AA8EF-EA06-4F34-8F8F-B4BF06C6CB6B}">
      <dgm:prSet/>
      <dgm:spPr/>
      <dgm:t>
        <a:bodyPr/>
        <a:lstStyle/>
        <a:p>
          <a:endParaRPr lang="zh-CN" altLang="en-US"/>
        </a:p>
      </dgm:t>
    </dgm:pt>
    <dgm:pt modelId="{D5C6196D-F9F7-447F-99C5-FAA2F1C8E565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双向评估、增强效力法、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平衡记分卡</a:t>
          </a:r>
          <a:endParaRPr lang="zh-CN" altLang="en-US" sz="1600" b="0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3419FA6C-C0C9-48B9-99FF-D485F0B1CAAB}" type="parTrans" cxnId="{FBE5750D-F047-49CA-AB77-9812243640B0}">
      <dgm:prSet/>
      <dgm:spPr/>
      <dgm:t>
        <a:bodyPr/>
        <a:lstStyle/>
        <a:p>
          <a:endParaRPr lang="zh-CN" altLang="en-US"/>
        </a:p>
      </dgm:t>
    </dgm:pt>
    <dgm:pt modelId="{294A8F17-281D-4717-B58B-F95D58C678D2}" type="sibTrans" cxnId="{FBE5750D-F047-49CA-AB77-9812243640B0}">
      <dgm:prSet/>
      <dgm:spPr/>
      <dgm:t>
        <a:bodyPr/>
        <a:lstStyle/>
        <a:p>
          <a:endParaRPr lang="zh-CN" altLang="en-US"/>
        </a:p>
      </dgm:t>
    </dgm:pt>
    <dgm:pt modelId="{3919C0D3-86F6-4102-9617-A22F8D4163AE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缺点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：①指标覆盖面较大，绩效考评时指标计算以及评价结果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过于琐碎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；②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没有考虑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其他重要的利益相关者的利益</a:t>
          </a:r>
          <a:endParaRPr lang="zh-CN" altLang="en-US" sz="1600" b="0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4D80B568-461F-4526-AED4-069C75F32672}" type="parTrans" cxnId="{2FB84689-A41B-4FFF-9C65-AA9C4B82B767}">
      <dgm:prSet/>
      <dgm:spPr/>
      <dgm:t>
        <a:bodyPr/>
        <a:lstStyle/>
        <a:p>
          <a:endParaRPr lang="zh-CN" altLang="en-US"/>
        </a:p>
      </dgm:t>
    </dgm:pt>
    <dgm:pt modelId="{44A03842-52D2-4D71-A809-811939D4E873}" type="sibTrans" cxnId="{2FB84689-A41B-4FFF-9C65-AA9C4B82B767}">
      <dgm:prSet/>
      <dgm:spPr/>
      <dgm:t>
        <a:bodyPr/>
        <a:lstStyle/>
        <a:p>
          <a:endParaRPr lang="zh-CN" altLang="en-US"/>
        </a:p>
      </dgm:t>
    </dgm:pt>
    <dgm:pt modelId="{7D611119-EA04-44EF-A6C6-E43E7CC908B4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业务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流程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与关键成功因素</a:t>
          </a:r>
          <a:endParaRPr lang="zh-CN" altLang="en-US" sz="1600" b="1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95862848-0936-4D42-AE63-7DBB6EED550D}" type="parTrans" cxnId="{AEDD6DE1-F8B9-4739-9AA8-78005600E64A}">
      <dgm:prSet/>
      <dgm:spPr/>
      <dgm:t>
        <a:bodyPr/>
        <a:lstStyle/>
        <a:p>
          <a:endParaRPr lang="zh-CN" altLang="en-US"/>
        </a:p>
      </dgm:t>
    </dgm:pt>
    <dgm:pt modelId="{53D28EE3-62C1-448C-865A-21DF8D1BAB8E}" type="sibTrans" cxnId="{AEDD6DE1-F8B9-4739-9AA8-78005600E64A}">
      <dgm:prSet/>
      <dgm:spPr/>
      <dgm:t>
        <a:bodyPr/>
        <a:lstStyle/>
        <a:p>
          <a:endParaRPr lang="zh-CN" altLang="en-US"/>
        </a:p>
      </dgm:t>
    </dgm:pt>
    <dgm:pt modelId="{B78B3B10-2FAB-4B92-A9A2-020704A8F76F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加强绩效面谈与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反馈</a:t>
          </a:r>
          <a:endParaRPr lang="zh-CN" altLang="en-US" sz="1600" b="1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05869E0C-8C0C-4028-9708-BFC07773097F}" type="parTrans" cxnId="{D9713790-1E7C-493D-9698-32CB45E294C7}">
      <dgm:prSet/>
      <dgm:spPr/>
      <dgm:t>
        <a:bodyPr/>
        <a:lstStyle/>
        <a:p>
          <a:endParaRPr lang="zh-CN" altLang="en-US"/>
        </a:p>
      </dgm:t>
    </dgm:pt>
    <dgm:pt modelId="{0EA0BDA7-358E-45E4-AD80-572A26E545F2}" type="sibTrans" cxnId="{D9713790-1E7C-493D-9698-32CB45E294C7}">
      <dgm:prSet/>
      <dgm:spPr/>
      <dgm:t>
        <a:bodyPr/>
        <a:lstStyle/>
        <a:p>
          <a:endParaRPr lang="zh-CN" altLang="en-US"/>
        </a:p>
      </dgm:t>
    </dgm:pt>
    <dgm:pt modelId="{97A177E0-DBBB-44F7-A3FD-7238402CFBDA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员工绩效改进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辅导</a:t>
          </a:r>
          <a:endParaRPr lang="zh-CN" altLang="en-US" sz="1600" b="1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D5F34B0A-3BC3-4F3E-B2FF-4A9F7C9D536E}" type="parTrans" cxnId="{D3D1D66F-F0D3-414A-A129-9DC4B99DBC99}">
      <dgm:prSet/>
      <dgm:spPr/>
      <dgm:t>
        <a:bodyPr/>
        <a:lstStyle/>
        <a:p>
          <a:endParaRPr lang="zh-CN" altLang="en-US"/>
        </a:p>
      </dgm:t>
    </dgm:pt>
    <dgm:pt modelId="{EBA6DB98-61EB-4C01-92DB-289684AE1804}" type="sibTrans" cxnId="{D3D1D66F-F0D3-414A-A129-9DC4B99DBC99}">
      <dgm:prSet/>
      <dgm:spPr/>
      <dgm:t>
        <a:bodyPr/>
        <a:lstStyle/>
        <a:p>
          <a:endParaRPr lang="zh-CN" altLang="en-US"/>
        </a:p>
      </dgm:t>
    </dgm:pt>
    <dgm:pt modelId="{764EA5F2-B1BE-42F1-BA06-2CDFC91E8596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为员工提供一个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合适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的绩效改进奖励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预期</a:t>
          </a:r>
          <a:endParaRPr lang="zh-CN" altLang="en-US" sz="1600" b="1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5F54F417-6A68-47C4-A984-EA308DCD9B36}" type="parTrans" cxnId="{846BC959-F9BA-4F6A-ACC1-F4514F1F6E4A}">
      <dgm:prSet/>
      <dgm:spPr/>
      <dgm:t>
        <a:bodyPr/>
        <a:lstStyle/>
        <a:p>
          <a:endParaRPr lang="zh-CN" altLang="en-US"/>
        </a:p>
      </dgm:t>
    </dgm:pt>
    <dgm:pt modelId="{D0DCCD9E-0077-43C7-896B-C6933A9C5BF6}" type="sibTrans" cxnId="{846BC959-F9BA-4F6A-ACC1-F4514F1F6E4A}">
      <dgm:prSet/>
      <dgm:spPr/>
      <dgm:t>
        <a:bodyPr/>
        <a:lstStyle/>
        <a:p>
          <a:endParaRPr lang="zh-CN" altLang="en-US"/>
        </a:p>
      </dgm:t>
    </dgm:pt>
    <dgm:pt modelId="{31455B73-3540-4A97-9584-D0B09FEBE639}" type="pres">
      <dgm:prSet presAssocID="{BB51AE51-0B81-49FA-99DF-5EB7AE57A44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E663EC5-2C97-45AA-BF46-A0CDF896F71B}" type="pres">
      <dgm:prSet presAssocID="{6395A4C0-73F6-4BD7-BE4E-BEC4D091933B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4CEC310-154B-4E75-AA3D-3E5D6E5A3348}" type="pres">
      <dgm:prSet presAssocID="{6395A4C0-73F6-4BD7-BE4E-BEC4D091933B}" presName="rootComposite1" presStyleCnt="0"/>
      <dgm:spPr/>
      <dgm:t>
        <a:bodyPr/>
        <a:lstStyle/>
        <a:p>
          <a:endParaRPr lang="zh-CN" altLang="en-US"/>
        </a:p>
      </dgm:t>
    </dgm:pt>
    <dgm:pt modelId="{3B461DA5-C5AD-473B-BE1D-C48025597C37}" type="pres">
      <dgm:prSet presAssocID="{6395A4C0-73F6-4BD7-BE4E-BEC4D091933B}" presName="rootText1" presStyleLbl="node0" presStyleIdx="0" presStyleCnt="1" custScaleX="137995" custScaleY="20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71EA66-D47B-4263-8A24-67B6A9469AD0}" type="pres">
      <dgm:prSet presAssocID="{6395A4C0-73F6-4BD7-BE4E-BEC4D091933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AD79B44E-D904-4A9E-975E-EAB9D5AB9795}" type="pres">
      <dgm:prSet presAssocID="{6395A4C0-73F6-4BD7-BE4E-BEC4D091933B}" presName="hierChild2" presStyleCnt="0"/>
      <dgm:spPr/>
      <dgm:t>
        <a:bodyPr/>
        <a:lstStyle/>
        <a:p>
          <a:endParaRPr lang="zh-CN" altLang="en-US"/>
        </a:p>
      </dgm:t>
    </dgm:pt>
    <dgm:pt modelId="{30B8774D-27C4-4F81-B260-18AF33967146}" type="pres">
      <dgm:prSet presAssocID="{E252E3F8-9FA1-4E59-97B0-12AC3B494447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3EF5878-BB80-4D2B-BDCE-97E628C1854D}" type="pres">
      <dgm:prSet presAssocID="{E947FBB4-3BE0-45DB-A5DC-FB9A205115EB}" presName="hierRoot2" presStyleCnt="0">
        <dgm:presLayoutVars>
          <dgm:hierBranch val="init"/>
        </dgm:presLayoutVars>
      </dgm:prSet>
      <dgm:spPr/>
    </dgm:pt>
    <dgm:pt modelId="{447A1616-15C1-45A0-993B-3EB1E8B631B3}" type="pres">
      <dgm:prSet presAssocID="{E947FBB4-3BE0-45DB-A5DC-FB9A205115EB}" presName="rootComposite" presStyleCnt="0"/>
      <dgm:spPr/>
    </dgm:pt>
    <dgm:pt modelId="{F8FE4275-5F21-4581-AEF5-27EEAE48B4D9}" type="pres">
      <dgm:prSet presAssocID="{E947FBB4-3BE0-45DB-A5DC-FB9A205115EB}" presName="rootText" presStyleLbl="node2" presStyleIdx="0" presStyleCnt="2" custScaleX="225412" custScaleY="5153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19D7253-4350-4C4B-A180-FD61D617FF9A}" type="pres">
      <dgm:prSet presAssocID="{E947FBB4-3BE0-45DB-A5DC-FB9A205115EB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D9006AF-3332-4443-A026-EB4E23E1C7AA}" type="pres">
      <dgm:prSet presAssocID="{E947FBB4-3BE0-45DB-A5DC-FB9A205115EB}" presName="hierChild4" presStyleCnt="0"/>
      <dgm:spPr/>
    </dgm:pt>
    <dgm:pt modelId="{412C6D31-5428-4B1B-96FB-0E00DEA1FAF6}" type="pres">
      <dgm:prSet presAssocID="{DBCAF850-6C8E-41A0-A6DD-E31F8FE610B8}" presName="Name64" presStyleLbl="parChTrans1D3" presStyleIdx="0" presStyleCnt="5"/>
      <dgm:spPr/>
      <dgm:t>
        <a:bodyPr/>
        <a:lstStyle/>
        <a:p>
          <a:endParaRPr lang="zh-CN" altLang="en-US"/>
        </a:p>
      </dgm:t>
    </dgm:pt>
    <dgm:pt modelId="{D25C9B5F-F992-498E-997B-EC99C9D72A15}" type="pres">
      <dgm:prSet presAssocID="{2808221C-0E24-4B36-904F-35D9CE20F090}" presName="hierRoot2" presStyleCnt="0">
        <dgm:presLayoutVars>
          <dgm:hierBranch val="init"/>
        </dgm:presLayoutVars>
      </dgm:prSet>
      <dgm:spPr/>
    </dgm:pt>
    <dgm:pt modelId="{095B3609-DCB2-4D59-A868-F97EB572B466}" type="pres">
      <dgm:prSet presAssocID="{2808221C-0E24-4B36-904F-35D9CE20F090}" presName="rootComposite" presStyleCnt="0"/>
      <dgm:spPr/>
    </dgm:pt>
    <dgm:pt modelId="{213AC507-0678-46F2-83A6-D2152487EBDC}" type="pres">
      <dgm:prSet presAssocID="{2808221C-0E24-4B36-904F-35D9CE20F090}" presName="rootText" presStyleLbl="node3" presStyleIdx="0" presStyleCnt="5" custScaleX="225412" custScaleY="40595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8FFEDC-6CC8-4DD6-B11E-4D3963E07B8D}" type="pres">
      <dgm:prSet presAssocID="{2808221C-0E24-4B36-904F-35D9CE20F090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04EC5996-8B85-4AD4-B123-37812FB9581C}" type="pres">
      <dgm:prSet presAssocID="{2808221C-0E24-4B36-904F-35D9CE20F090}" presName="hierChild4" presStyleCnt="0"/>
      <dgm:spPr/>
    </dgm:pt>
    <dgm:pt modelId="{B99AB123-DDF3-4DD8-9ED8-E65B8F359D9B}" type="pres">
      <dgm:prSet presAssocID="{172784AF-0B94-428A-9110-6F4095E449A3}" presName="Name64" presStyleLbl="parChTrans1D4" presStyleIdx="0" presStyleCnt="10"/>
      <dgm:spPr/>
      <dgm:t>
        <a:bodyPr/>
        <a:lstStyle/>
        <a:p>
          <a:endParaRPr lang="zh-CN" altLang="en-US"/>
        </a:p>
      </dgm:t>
    </dgm:pt>
    <dgm:pt modelId="{450BAA8E-E325-437C-BEB5-B607836B1F9F}" type="pres">
      <dgm:prSet presAssocID="{32B92780-ECA3-4BDA-8C6C-DF7E8B1DA783}" presName="hierRoot2" presStyleCnt="0">
        <dgm:presLayoutVars>
          <dgm:hierBranch val="init"/>
        </dgm:presLayoutVars>
      </dgm:prSet>
      <dgm:spPr/>
    </dgm:pt>
    <dgm:pt modelId="{091DA1CA-9606-4EAD-9FC5-8DA47571D397}" type="pres">
      <dgm:prSet presAssocID="{32B92780-ECA3-4BDA-8C6C-DF7E8B1DA783}" presName="rootComposite" presStyleCnt="0"/>
      <dgm:spPr/>
    </dgm:pt>
    <dgm:pt modelId="{036580D6-5134-4187-A159-C84EAE4F484B}" type="pres">
      <dgm:prSet presAssocID="{32B92780-ECA3-4BDA-8C6C-DF7E8B1DA783}" presName="rootText" presStyleLbl="node4" presStyleIdx="0" presStyleCnt="10" custScaleX="1116927" custScaleY="604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FDA2573-16F3-4A2F-B4CB-7CBC98951119}" type="pres">
      <dgm:prSet presAssocID="{32B92780-ECA3-4BDA-8C6C-DF7E8B1DA783}" presName="rootConnector" presStyleLbl="node4" presStyleIdx="0" presStyleCnt="10"/>
      <dgm:spPr/>
      <dgm:t>
        <a:bodyPr/>
        <a:lstStyle/>
        <a:p>
          <a:endParaRPr lang="zh-CN" altLang="en-US"/>
        </a:p>
      </dgm:t>
    </dgm:pt>
    <dgm:pt modelId="{1E0A3B71-A48A-44FE-898C-CAA52738DD2F}" type="pres">
      <dgm:prSet presAssocID="{32B92780-ECA3-4BDA-8C6C-DF7E8B1DA783}" presName="hierChild4" presStyleCnt="0"/>
      <dgm:spPr/>
    </dgm:pt>
    <dgm:pt modelId="{5F2A6D42-6D79-4D24-AD6F-E09432101D08}" type="pres">
      <dgm:prSet presAssocID="{32B92780-ECA3-4BDA-8C6C-DF7E8B1DA783}" presName="hierChild5" presStyleCnt="0"/>
      <dgm:spPr/>
    </dgm:pt>
    <dgm:pt modelId="{F3F1FD4B-289B-4A9C-959D-17CA45AEECA3}" type="pres">
      <dgm:prSet presAssocID="{2808221C-0E24-4B36-904F-35D9CE20F090}" presName="hierChild5" presStyleCnt="0"/>
      <dgm:spPr/>
    </dgm:pt>
    <dgm:pt modelId="{725F37A0-2332-4A24-8BA1-09C096FC9654}" type="pres">
      <dgm:prSet presAssocID="{20439958-C681-4D33-A6A6-B54AB27CFDA8}" presName="Name64" presStyleLbl="parChTrans1D3" presStyleIdx="1" presStyleCnt="5"/>
      <dgm:spPr/>
      <dgm:t>
        <a:bodyPr/>
        <a:lstStyle/>
        <a:p>
          <a:endParaRPr lang="zh-CN" altLang="en-US"/>
        </a:p>
      </dgm:t>
    </dgm:pt>
    <dgm:pt modelId="{28659FA4-1D00-4D7C-8317-A76AE4B6273F}" type="pres">
      <dgm:prSet presAssocID="{3331C260-8550-403E-87DF-A08BCF29EB02}" presName="hierRoot2" presStyleCnt="0">
        <dgm:presLayoutVars>
          <dgm:hierBranch val="init"/>
        </dgm:presLayoutVars>
      </dgm:prSet>
      <dgm:spPr/>
    </dgm:pt>
    <dgm:pt modelId="{2D37C3E3-0FA1-492E-B12C-0CBF7E14D6E1}" type="pres">
      <dgm:prSet presAssocID="{3331C260-8550-403E-87DF-A08BCF29EB02}" presName="rootComposite" presStyleCnt="0"/>
      <dgm:spPr/>
    </dgm:pt>
    <dgm:pt modelId="{C78C60DB-37F7-4CF0-A880-206FB51B5CD9}" type="pres">
      <dgm:prSet presAssocID="{3331C260-8550-403E-87DF-A08BCF29EB02}" presName="rootText" presStyleLbl="node3" presStyleIdx="1" presStyleCnt="5" custScaleX="225412" custScaleY="20222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39D5A6D-656C-42E0-98B4-4FC7AD0BD3FA}" type="pres">
      <dgm:prSet presAssocID="{3331C260-8550-403E-87DF-A08BCF29EB02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CBE8BFAF-829E-4BE3-A588-FE41BC114D7A}" type="pres">
      <dgm:prSet presAssocID="{3331C260-8550-403E-87DF-A08BCF29EB02}" presName="hierChild4" presStyleCnt="0"/>
      <dgm:spPr/>
    </dgm:pt>
    <dgm:pt modelId="{55D40CBA-29DC-4855-BF7D-A51F9F38C0A8}" type="pres">
      <dgm:prSet presAssocID="{BB268785-C6EF-44C9-A7CC-DBECBE995E77}" presName="Name64" presStyleLbl="parChTrans1D4" presStyleIdx="1" presStyleCnt="10"/>
      <dgm:spPr/>
      <dgm:t>
        <a:bodyPr/>
        <a:lstStyle/>
        <a:p>
          <a:endParaRPr lang="zh-CN" altLang="en-US"/>
        </a:p>
      </dgm:t>
    </dgm:pt>
    <dgm:pt modelId="{AB2FF19A-5063-4AED-A9B5-D382988CC743}" type="pres">
      <dgm:prSet presAssocID="{BAAE57AE-81BA-4BEA-A95B-961A67F0C20A}" presName="hierRoot2" presStyleCnt="0">
        <dgm:presLayoutVars>
          <dgm:hierBranch val="init"/>
        </dgm:presLayoutVars>
      </dgm:prSet>
      <dgm:spPr/>
    </dgm:pt>
    <dgm:pt modelId="{8C0E1F4A-C57E-48BB-B16A-0A8E37718941}" type="pres">
      <dgm:prSet presAssocID="{BAAE57AE-81BA-4BEA-A95B-961A67F0C20A}" presName="rootComposite" presStyleCnt="0"/>
      <dgm:spPr/>
    </dgm:pt>
    <dgm:pt modelId="{42D25168-251D-414C-BE64-A1C2ED414B3E}" type="pres">
      <dgm:prSet presAssocID="{BAAE57AE-81BA-4BEA-A95B-961A67F0C20A}" presName="rootText" presStyleLbl="node4" presStyleIdx="1" presStyleCnt="10" custScaleX="1116927" custScaleY="20222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E36FD23-6AEC-4758-BEBE-53DFF0E15E32}" type="pres">
      <dgm:prSet presAssocID="{BAAE57AE-81BA-4BEA-A95B-961A67F0C20A}" presName="rootConnector" presStyleLbl="node4" presStyleIdx="1" presStyleCnt="10"/>
      <dgm:spPr/>
      <dgm:t>
        <a:bodyPr/>
        <a:lstStyle/>
        <a:p>
          <a:endParaRPr lang="zh-CN" altLang="en-US"/>
        </a:p>
      </dgm:t>
    </dgm:pt>
    <dgm:pt modelId="{A09EFF8C-B464-4D46-B0E4-12D4E0E6C49E}" type="pres">
      <dgm:prSet presAssocID="{BAAE57AE-81BA-4BEA-A95B-961A67F0C20A}" presName="hierChild4" presStyleCnt="0"/>
      <dgm:spPr/>
    </dgm:pt>
    <dgm:pt modelId="{8E568A0A-D2D3-4B74-AC1C-3FD656F0BCB6}" type="pres">
      <dgm:prSet presAssocID="{BAAE57AE-81BA-4BEA-A95B-961A67F0C20A}" presName="hierChild5" presStyleCnt="0"/>
      <dgm:spPr/>
    </dgm:pt>
    <dgm:pt modelId="{3CBCFEF5-6161-4AFA-8E16-6D5F63002D2D}" type="pres">
      <dgm:prSet presAssocID="{3331C260-8550-403E-87DF-A08BCF29EB02}" presName="hierChild5" presStyleCnt="0"/>
      <dgm:spPr/>
    </dgm:pt>
    <dgm:pt modelId="{DE2DA9A1-77C8-4E62-93E2-1C170A3C20D1}" type="pres">
      <dgm:prSet presAssocID="{605D8E93-3614-46DB-A920-741DC312ADB2}" presName="Name64" presStyleLbl="parChTrans1D3" presStyleIdx="2" presStyleCnt="5"/>
      <dgm:spPr/>
    </dgm:pt>
    <dgm:pt modelId="{013E7248-2114-4C8D-89DB-AF19EEAAD28F}" type="pres">
      <dgm:prSet presAssocID="{FA79828F-77E7-4A10-B64E-3BB0260BA5AF}" presName="hierRoot2" presStyleCnt="0">
        <dgm:presLayoutVars>
          <dgm:hierBranch val="init"/>
        </dgm:presLayoutVars>
      </dgm:prSet>
      <dgm:spPr/>
    </dgm:pt>
    <dgm:pt modelId="{EB44E3D1-41C2-4234-B33E-935B55B94AAA}" type="pres">
      <dgm:prSet presAssocID="{FA79828F-77E7-4A10-B64E-3BB0260BA5AF}" presName="rootComposite" presStyleCnt="0"/>
      <dgm:spPr/>
    </dgm:pt>
    <dgm:pt modelId="{22AC9DA5-C8AD-4045-BBAC-3B0774CCDFF4}" type="pres">
      <dgm:prSet presAssocID="{FA79828F-77E7-4A10-B64E-3BB0260BA5AF}" presName="rootText" presStyleLbl="node3" presStyleIdx="2" presStyleCnt="5" custScaleX="225412" custScaleY="20222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165C1A3-9C52-4D50-9B94-AD16418E5F33}" type="pres">
      <dgm:prSet presAssocID="{FA79828F-77E7-4A10-B64E-3BB0260BA5AF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80EAA112-B0B6-4ECC-BEE9-4BC8A5905DB3}" type="pres">
      <dgm:prSet presAssocID="{FA79828F-77E7-4A10-B64E-3BB0260BA5AF}" presName="hierChild4" presStyleCnt="0"/>
      <dgm:spPr/>
    </dgm:pt>
    <dgm:pt modelId="{12D5AA75-03A5-4AF4-A8A5-4108C4B51370}" type="pres">
      <dgm:prSet presAssocID="{3419FA6C-C0C9-48B9-99FF-D485F0B1CAAB}" presName="Name64" presStyleLbl="parChTrans1D4" presStyleIdx="2" presStyleCnt="10"/>
      <dgm:spPr/>
    </dgm:pt>
    <dgm:pt modelId="{3012FED5-3D6E-4FCB-A985-28DC58C2FE97}" type="pres">
      <dgm:prSet presAssocID="{D5C6196D-F9F7-447F-99C5-FAA2F1C8E565}" presName="hierRoot2" presStyleCnt="0">
        <dgm:presLayoutVars>
          <dgm:hierBranch val="init"/>
        </dgm:presLayoutVars>
      </dgm:prSet>
      <dgm:spPr/>
    </dgm:pt>
    <dgm:pt modelId="{27F075AF-BEA9-4DCB-B390-8EB60E97556A}" type="pres">
      <dgm:prSet presAssocID="{D5C6196D-F9F7-447F-99C5-FAA2F1C8E565}" presName="rootComposite" presStyleCnt="0"/>
      <dgm:spPr/>
    </dgm:pt>
    <dgm:pt modelId="{EDB015F8-BABD-4C54-9EF3-74781E3032BF}" type="pres">
      <dgm:prSet presAssocID="{D5C6196D-F9F7-447F-99C5-FAA2F1C8E565}" presName="rootText" presStyleLbl="node4" presStyleIdx="2" presStyleCnt="10" custScaleX="1116927" custScaleY="20222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9792676-9B68-4BB5-83C1-2C78CA3C9751}" type="pres">
      <dgm:prSet presAssocID="{D5C6196D-F9F7-447F-99C5-FAA2F1C8E565}" presName="rootConnector" presStyleLbl="node4" presStyleIdx="2" presStyleCnt="10"/>
      <dgm:spPr/>
      <dgm:t>
        <a:bodyPr/>
        <a:lstStyle/>
        <a:p>
          <a:endParaRPr lang="zh-CN" altLang="en-US"/>
        </a:p>
      </dgm:t>
    </dgm:pt>
    <dgm:pt modelId="{DB2C331B-9A31-4D1F-A610-80E3B0E87054}" type="pres">
      <dgm:prSet presAssocID="{D5C6196D-F9F7-447F-99C5-FAA2F1C8E565}" presName="hierChild4" presStyleCnt="0"/>
      <dgm:spPr/>
    </dgm:pt>
    <dgm:pt modelId="{2CC35F86-8396-485F-AF19-3A3ECD6C62CA}" type="pres">
      <dgm:prSet presAssocID="{D5C6196D-F9F7-447F-99C5-FAA2F1C8E565}" presName="hierChild5" presStyleCnt="0"/>
      <dgm:spPr/>
    </dgm:pt>
    <dgm:pt modelId="{DA33EBCA-A13F-4D38-9D88-31557317CA7C}" type="pres">
      <dgm:prSet presAssocID="{4D80B568-461F-4526-AED4-069C75F32672}" presName="Name64" presStyleLbl="parChTrans1D4" presStyleIdx="3" presStyleCnt="10"/>
      <dgm:spPr/>
    </dgm:pt>
    <dgm:pt modelId="{455FD8B9-97F5-4745-9B00-C5FFB7747728}" type="pres">
      <dgm:prSet presAssocID="{3919C0D3-86F6-4102-9617-A22F8D4163AE}" presName="hierRoot2" presStyleCnt="0">
        <dgm:presLayoutVars>
          <dgm:hierBranch val="init"/>
        </dgm:presLayoutVars>
      </dgm:prSet>
      <dgm:spPr/>
    </dgm:pt>
    <dgm:pt modelId="{A7B8A644-E9E8-4BD1-B3B0-A959038CF594}" type="pres">
      <dgm:prSet presAssocID="{3919C0D3-86F6-4102-9617-A22F8D4163AE}" presName="rootComposite" presStyleCnt="0"/>
      <dgm:spPr/>
    </dgm:pt>
    <dgm:pt modelId="{D9BBA540-5BDD-4B4C-82E2-D129B7A73135}" type="pres">
      <dgm:prSet presAssocID="{3919C0D3-86F6-4102-9617-A22F8D4163AE}" presName="rootText" presStyleLbl="node4" presStyleIdx="3" presStyleCnt="10" custScaleX="1116927" custScaleY="44475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7AC6958-13A9-4062-B987-D42FFB1D655B}" type="pres">
      <dgm:prSet presAssocID="{3919C0D3-86F6-4102-9617-A22F8D4163AE}" presName="rootConnector" presStyleLbl="node4" presStyleIdx="3" presStyleCnt="10"/>
      <dgm:spPr/>
      <dgm:t>
        <a:bodyPr/>
        <a:lstStyle/>
        <a:p>
          <a:endParaRPr lang="zh-CN" altLang="en-US"/>
        </a:p>
      </dgm:t>
    </dgm:pt>
    <dgm:pt modelId="{8E5A5BA1-D00B-4BB0-9057-1DA21CCA9E30}" type="pres">
      <dgm:prSet presAssocID="{3919C0D3-86F6-4102-9617-A22F8D4163AE}" presName="hierChild4" presStyleCnt="0"/>
      <dgm:spPr/>
    </dgm:pt>
    <dgm:pt modelId="{8CF72A26-DC55-4997-8318-D7BDD300314F}" type="pres">
      <dgm:prSet presAssocID="{3919C0D3-86F6-4102-9617-A22F8D4163AE}" presName="hierChild5" presStyleCnt="0"/>
      <dgm:spPr/>
    </dgm:pt>
    <dgm:pt modelId="{85F485CE-1BB6-4E16-BF1D-23B3DB899ECE}" type="pres">
      <dgm:prSet presAssocID="{FA79828F-77E7-4A10-B64E-3BB0260BA5AF}" presName="hierChild5" presStyleCnt="0"/>
      <dgm:spPr/>
    </dgm:pt>
    <dgm:pt modelId="{CC6AB867-02EF-413E-AF71-819A23D69166}" type="pres">
      <dgm:prSet presAssocID="{E947FBB4-3BE0-45DB-A5DC-FB9A205115EB}" presName="hierChild5" presStyleCnt="0"/>
      <dgm:spPr/>
    </dgm:pt>
    <dgm:pt modelId="{9E275BCF-9C9B-48C8-83F7-33FB6C84BE08}" type="pres">
      <dgm:prSet presAssocID="{68DC1F52-13F2-4791-A057-90E6A153AB12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B3A740F1-1B25-49EC-8D5E-59568485C704}" type="pres">
      <dgm:prSet presAssocID="{F3E3CCE8-DD1E-4F7E-BD2D-89333B6F1159}" presName="hierRoot2" presStyleCnt="0">
        <dgm:presLayoutVars>
          <dgm:hierBranch val="init"/>
        </dgm:presLayoutVars>
      </dgm:prSet>
      <dgm:spPr/>
    </dgm:pt>
    <dgm:pt modelId="{7539C1D7-D167-4655-9819-72EA8FB96237}" type="pres">
      <dgm:prSet presAssocID="{F3E3CCE8-DD1E-4F7E-BD2D-89333B6F1159}" presName="rootComposite" presStyleCnt="0"/>
      <dgm:spPr/>
    </dgm:pt>
    <dgm:pt modelId="{83204D92-2CEB-4A5F-883C-DB1DF93B9C41}" type="pres">
      <dgm:prSet presAssocID="{F3E3CCE8-DD1E-4F7E-BD2D-89333B6F1159}" presName="rootText" presStyleLbl="node2" presStyleIdx="1" presStyleCnt="2" custScaleX="225412" custScaleY="87224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B7D56D8-24B8-4108-8B47-90C9849BF22C}" type="pres">
      <dgm:prSet presAssocID="{F3E3CCE8-DD1E-4F7E-BD2D-89333B6F1159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DFAA7CCD-60ED-4E99-A8C1-0B46F0FC072E}" type="pres">
      <dgm:prSet presAssocID="{F3E3CCE8-DD1E-4F7E-BD2D-89333B6F1159}" presName="hierChild4" presStyleCnt="0"/>
      <dgm:spPr/>
    </dgm:pt>
    <dgm:pt modelId="{873823F8-CBA8-468C-B6D4-E42F0935F1A3}" type="pres">
      <dgm:prSet presAssocID="{D43F4C70-AEB6-4006-8694-6CB59A41F75C}" presName="Name64" presStyleLbl="parChTrans1D3" presStyleIdx="3" presStyleCnt="5"/>
      <dgm:spPr/>
    </dgm:pt>
    <dgm:pt modelId="{76AFD287-5515-4FB4-A892-71863AB0D3C1}" type="pres">
      <dgm:prSet presAssocID="{D83F16F8-82F5-4FCE-910F-467C971F97D0}" presName="hierRoot2" presStyleCnt="0">
        <dgm:presLayoutVars>
          <dgm:hierBranch val="init"/>
        </dgm:presLayoutVars>
      </dgm:prSet>
      <dgm:spPr/>
    </dgm:pt>
    <dgm:pt modelId="{E0198894-A4D8-4275-82AA-7FFC3E2B5B1B}" type="pres">
      <dgm:prSet presAssocID="{D83F16F8-82F5-4FCE-910F-467C971F97D0}" presName="rootComposite" presStyleCnt="0"/>
      <dgm:spPr/>
    </dgm:pt>
    <dgm:pt modelId="{D9152AAE-1696-42BC-AF81-814070401562}" type="pres">
      <dgm:prSet presAssocID="{D83F16F8-82F5-4FCE-910F-467C971F97D0}" presName="rootText" presStyleLbl="node3" presStyleIdx="3" presStyleCnt="5" custScaleX="225412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A7D0E4-1299-4D42-9631-823F250D7962}" type="pres">
      <dgm:prSet presAssocID="{D83F16F8-82F5-4FCE-910F-467C971F97D0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627BF843-51CD-4DF2-AAC4-040E206C8446}" type="pres">
      <dgm:prSet presAssocID="{D83F16F8-82F5-4FCE-910F-467C971F97D0}" presName="hierChild4" presStyleCnt="0"/>
      <dgm:spPr/>
    </dgm:pt>
    <dgm:pt modelId="{252C7EC1-470B-4626-89AB-8CCF3D20E1A9}" type="pres">
      <dgm:prSet presAssocID="{E8E9335F-1BC7-453A-B1F2-0B6A7752F743}" presName="Name64" presStyleLbl="parChTrans1D4" presStyleIdx="4" presStyleCnt="10"/>
      <dgm:spPr/>
    </dgm:pt>
    <dgm:pt modelId="{F321FF87-09FA-4475-8BDC-1481E4F6D117}" type="pres">
      <dgm:prSet presAssocID="{668FE87C-AC8A-4AAE-846C-C03C93AC22DE}" presName="hierRoot2" presStyleCnt="0">
        <dgm:presLayoutVars>
          <dgm:hierBranch val="init"/>
        </dgm:presLayoutVars>
      </dgm:prSet>
      <dgm:spPr/>
    </dgm:pt>
    <dgm:pt modelId="{B9710EAA-AB5F-4C15-84ED-392B3348B1B8}" type="pres">
      <dgm:prSet presAssocID="{668FE87C-AC8A-4AAE-846C-C03C93AC22DE}" presName="rootComposite" presStyleCnt="0"/>
      <dgm:spPr/>
    </dgm:pt>
    <dgm:pt modelId="{BA88B644-BCFF-4D7E-A83F-3E3885FB0E64}" type="pres">
      <dgm:prSet presAssocID="{668FE87C-AC8A-4AAE-846C-C03C93AC22DE}" presName="rootText" presStyleLbl="node4" presStyleIdx="4" presStyleCnt="10" custScaleX="1116927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580459-6266-4872-B834-88A4F11BD668}" type="pres">
      <dgm:prSet presAssocID="{668FE87C-AC8A-4AAE-846C-C03C93AC22DE}" presName="rootConnector" presStyleLbl="node4" presStyleIdx="4" presStyleCnt="10"/>
      <dgm:spPr/>
      <dgm:t>
        <a:bodyPr/>
        <a:lstStyle/>
        <a:p>
          <a:endParaRPr lang="zh-CN" altLang="en-US"/>
        </a:p>
      </dgm:t>
    </dgm:pt>
    <dgm:pt modelId="{BC06F80F-629F-4447-9DA5-998962E2922A}" type="pres">
      <dgm:prSet presAssocID="{668FE87C-AC8A-4AAE-846C-C03C93AC22DE}" presName="hierChild4" presStyleCnt="0"/>
      <dgm:spPr/>
    </dgm:pt>
    <dgm:pt modelId="{0A551D03-EA68-4155-890C-83DF65C78925}" type="pres">
      <dgm:prSet presAssocID="{668FE87C-AC8A-4AAE-846C-C03C93AC22DE}" presName="hierChild5" presStyleCnt="0"/>
      <dgm:spPr/>
    </dgm:pt>
    <dgm:pt modelId="{E2CBB9A6-FF91-44D3-B0A4-1674F2C71BE6}" type="pres">
      <dgm:prSet presAssocID="{D83F16F8-82F5-4FCE-910F-467C971F97D0}" presName="hierChild5" presStyleCnt="0"/>
      <dgm:spPr/>
    </dgm:pt>
    <dgm:pt modelId="{D0341BB0-04EB-4B47-ADA8-F22F27666705}" type="pres">
      <dgm:prSet presAssocID="{51022C37-C1D1-4DA2-A21E-6DFA0DA7109C}" presName="Name64" presStyleLbl="parChTrans1D3" presStyleIdx="4" presStyleCnt="5"/>
      <dgm:spPr/>
    </dgm:pt>
    <dgm:pt modelId="{97C0D8CE-C7C9-47DD-A7F0-D93DD9DD2B06}" type="pres">
      <dgm:prSet presAssocID="{30D4CCE2-B310-4ADB-A4F4-D6C824280363}" presName="hierRoot2" presStyleCnt="0">
        <dgm:presLayoutVars>
          <dgm:hierBranch val="init"/>
        </dgm:presLayoutVars>
      </dgm:prSet>
      <dgm:spPr/>
    </dgm:pt>
    <dgm:pt modelId="{C806B55E-DB19-46B0-AB2C-D231F9B70A8C}" type="pres">
      <dgm:prSet presAssocID="{30D4CCE2-B310-4ADB-A4F4-D6C824280363}" presName="rootComposite" presStyleCnt="0"/>
      <dgm:spPr/>
    </dgm:pt>
    <dgm:pt modelId="{C1981E4B-FD41-4E60-B265-3F25729FB769}" type="pres">
      <dgm:prSet presAssocID="{30D4CCE2-B310-4ADB-A4F4-D6C824280363}" presName="rootText" presStyleLbl="node3" presStyleIdx="4" presStyleCnt="5" custScaleX="225412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8E1243-8B06-4192-9660-621A8ACBE42C}" type="pres">
      <dgm:prSet presAssocID="{30D4CCE2-B310-4ADB-A4F4-D6C824280363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3D32F2E5-4508-493D-9C8D-7E9806B850CB}" type="pres">
      <dgm:prSet presAssocID="{30D4CCE2-B310-4ADB-A4F4-D6C824280363}" presName="hierChild4" presStyleCnt="0"/>
      <dgm:spPr/>
    </dgm:pt>
    <dgm:pt modelId="{9ADAE15E-C9D1-48B5-B749-20F734FCEB7E}" type="pres">
      <dgm:prSet presAssocID="{73163199-57A5-45F7-BFDA-A0BA8F97C525}" presName="Name64" presStyleLbl="parChTrans1D4" presStyleIdx="5" presStyleCnt="10"/>
      <dgm:spPr/>
    </dgm:pt>
    <dgm:pt modelId="{34FF1275-1E3E-42F8-8B8E-EFAD792787E0}" type="pres">
      <dgm:prSet presAssocID="{C0C57594-3EFF-4EEB-A601-69EC6178DC1B}" presName="hierRoot2" presStyleCnt="0">
        <dgm:presLayoutVars>
          <dgm:hierBranch val="init"/>
        </dgm:presLayoutVars>
      </dgm:prSet>
      <dgm:spPr/>
    </dgm:pt>
    <dgm:pt modelId="{79EBEDC4-EC96-44F9-BA4F-1F71F0D5AD5F}" type="pres">
      <dgm:prSet presAssocID="{C0C57594-3EFF-4EEB-A601-69EC6178DC1B}" presName="rootComposite" presStyleCnt="0"/>
      <dgm:spPr/>
    </dgm:pt>
    <dgm:pt modelId="{E6B63E31-2A20-4A6F-9D43-2DB12C95CD73}" type="pres">
      <dgm:prSet presAssocID="{C0C57594-3EFF-4EEB-A601-69EC6178DC1B}" presName="rootText" presStyleLbl="node4" presStyleIdx="5" presStyleCnt="10" custScaleX="1116927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FE474B-FE14-48F4-8D73-E9DB80CDAEE6}" type="pres">
      <dgm:prSet presAssocID="{C0C57594-3EFF-4EEB-A601-69EC6178DC1B}" presName="rootConnector" presStyleLbl="node4" presStyleIdx="5" presStyleCnt="10"/>
      <dgm:spPr/>
      <dgm:t>
        <a:bodyPr/>
        <a:lstStyle/>
        <a:p>
          <a:endParaRPr lang="zh-CN" altLang="en-US"/>
        </a:p>
      </dgm:t>
    </dgm:pt>
    <dgm:pt modelId="{EDDE08BE-DF28-4D03-8205-CDF8D380EB66}" type="pres">
      <dgm:prSet presAssocID="{C0C57594-3EFF-4EEB-A601-69EC6178DC1B}" presName="hierChild4" presStyleCnt="0"/>
      <dgm:spPr/>
    </dgm:pt>
    <dgm:pt modelId="{5BE975AE-96B4-4DC5-BE27-B216024FBAA9}" type="pres">
      <dgm:prSet presAssocID="{C0C57594-3EFF-4EEB-A601-69EC6178DC1B}" presName="hierChild5" presStyleCnt="0"/>
      <dgm:spPr/>
    </dgm:pt>
    <dgm:pt modelId="{CF1B38BF-1068-4963-95AA-FB62DBEF2A02}" type="pres">
      <dgm:prSet presAssocID="{95862848-0936-4D42-AE63-7DBB6EED550D}" presName="Name64" presStyleLbl="parChTrans1D4" presStyleIdx="6" presStyleCnt="10"/>
      <dgm:spPr/>
    </dgm:pt>
    <dgm:pt modelId="{58EB6328-81FF-4999-835A-93533585C102}" type="pres">
      <dgm:prSet presAssocID="{7D611119-EA04-44EF-A6C6-E43E7CC908B4}" presName="hierRoot2" presStyleCnt="0">
        <dgm:presLayoutVars>
          <dgm:hierBranch val="init"/>
        </dgm:presLayoutVars>
      </dgm:prSet>
      <dgm:spPr/>
    </dgm:pt>
    <dgm:pt modelId="{BF9EACB1-9F03-4921-9114-F7A43DC6C734}" type="pres">
      <dgm:prSet presAssocID="{7D611119-EA04-44EF-A6C6-E43E7CC908B4}" presName="rootComposite" presStyleCnt="0"/>
      <dgm:spPr/>
    </dgm:pt>
    <dgm:pt modelId="{527062AF-11FE-4F94-A0C2-F0FC6F607410}" type="pres">
      <dgm:prSet presAssocID="{7D611119-EA04-44EF-A6C6-E43E7CC908B4}" presName="rootText" presStyleLbl="node4" presStyleIdx="6" presStyleCnt="10" custScaleX="1116927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2949B10-628D-437F-ACD3-F556AC96B718}" type="pres">
      <dgm:prSet presAssocID="{7D611119-EA04-44EF-A6C6-E43E7CC908B4}" presName="rootConnector" presStyleLbl="node4" presStyleIdx="6" presStyleCnt="10"/>
      <dgm:spPr/>
      <dgm:t>
        <a:bodyPr/>
        <a:lstStyle/>
        <a:p>
          <a:endParaRPr lang="zh-CN" altLang="en-US"/>
        </a:p>
      </dgm:t>
    </dgm:pt>
    <dgm:pt modelId="{336482A0-016B-458B-A220-400D5A711D6D}" type="pres">
      <dgm:prSet presAssocID="{7D611119-EA04-44EF-A6C6-E43E7CC908B4}" presName="hierChild4" presStyleCnt="0"/>
      <dgm:spPr/>
    </dgm:pt>
    <dgm:pt modelId="{168472CC-73C4-4D8F-8C4F-464DD784DF70}" type="pres">
      <dgm:prSet presAssocID="{7D611119-EA04-44EF-A6C6-E43E7CC908B4}" presName="hierChild5" presStyleCnt="0"/>
      <dgm:spPr/>
    </dgm:pt>
    <dgm:pt modelId="{FF47B5CF-D8F9-4B3C-ACCE-3DEE112615AD}" type="pres">
      <dgm:prSet presAssocID="{05869E0C-8C0C-4028-9708-BFC07773097F}" presName="Name64" presStyleLbl="parChTrans1D4" presStyleIdx="7" presStyleCnt="10"/>
      <dgm:spPr/>
    </dgm:pt>
    <dgm:pt modelId="{106F3CDC-D8C3-4A7E-AA12-FFFC4D0A7369}" type="pres">
      <dgm:prSet presAssocID="{B78B3B10-2FAB-4B92-A9A2-020704A8F76F}" presName="hierRoot2" presStyleCnt="0">
        <dgm:presLayoutVars>
          <dgm:hierBranch val="init"/>
        </dgm:presLayoutVars>
      </dgm:prSet>
      <dgm:spPr/>
    </dgm:pt>
    <dgm:pt modelId="{A9BB14E2-CD8D-411F-9D14-196D0156E54A}" type="pres">
      <dgm:prSet presAssocID="{B78B3B10-2FAB-4B92-A9A2-020704A8F76F}" presName="rootComposite" presStyleCnt="0"/>
      <dgm:spPr/>
    </dgm:pt>
    <dgm:pt modelId="{C74E6C46-F6E6-4761-830E-907FF4CC9DA6}" type="pres">
      <dgm:prSet presAssocID="{B78B3B10-2FAB-4B92-A9A2-020704A8F76F}" presName="rootText" presStyleLbl="node4" presStyleIdx="7" presStyleCnt="10" custScaleX="1116927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3583CBF-19F2-4B08-B7FE-8E235C677A75}" type="pres">
      <dgm:prSet presAssocID="{B78B3B10-2FAB-4B92-A9A2-020704A8F76F}" presName="rootConnector" presStyleLbl="node4" presStyleIdx="7" presStyleCnt="10"/>
      <dgm:spPr/>
      <dgm:t>
        <a:bodyPr/>
        <a:lstStyle/>
        <a:p>
          <a:endParaRPr lang="zh-CN" altLang="en-US"/>
        </a:p>
      </dgm:t>
    </dgm:pt>
    <dgm:pt modelId="{94FFBA8A-BB57-46AB-9277-C529AC15CFF0}" type="pres">
      <dgm:prSet presAssocID="{B78B3B10-2FAB-4B92-A9A2-020704A8F76F}" presName="hierChild4" presStyleCnt="0"/>
      <dgm:spPr/>
    </dgm:pt>
    <dgm:pt modelId="{D4055958-9BBB-4D45-9A79-E68A4582F9F1}" type="pres">
      <dgm:prSet presAssocID="{B78B3B10-2FAB-4B92-A9A2-020704A8F76F}" presName="hierChild5" presStyleCnt="0"/>
      <dgm:spPr/>
    </dgm:pt>
    <dgm:pt modelId="{36EFC77F-40C8-4A14-A8C3-6AFFB76116B4}" type="pres">
      <dgm:prSet presAssocID="{D5F34B0A-3BC3-4F3E-B2FF-4A9F7C9D536E}" presName="Name64" presStyleLbl="parChTrans1D4" presStyleIdx="8" presStyleCnt="10"/>
      <dgm:spPr/>
    </dgm:pt>
    <dgm:pt modelId="{1DF12F42-4F92-4272-84F1-95E3BA1E91DC}" type="pres">
      <dgm:prSet presAssocID="{97A177E0-DBBB-44F7-A3FD-7238402CFBDA}" presName="hierRoot2" presStyleCnt="0">
        <dgm:presLayoutVars>
          <dgm:hierBranch val="init"/>
        </dgm:presLayoutVars>
      </dgm:prSet>
      <dgm:spPr/>
    </dgm:pt>
    <dgm:pt modelId="{D9142561-2AF4-47CE-90BB-9781E5415B97}" type="pres">
      <dgm:prSet presAssocID="{97A177E0-DBBB-44F7-A3FD-7238402CFBDA}" presName="rootComposite" presStyleCnt="0"/>
      <dgm:spPr/>
    </dgm:pt>
    <dgm:pt modelId="{4DC6CF20-DD90-45C4-AF11-C8A49A40B970}" type="pres">
      <dgm:prSet presAssocID="{97A177E0-DBBB-44F7-A3FD-7238402CFBDA}" presName="rootText" presStyleLbl="node4" presStyleIdx="8" presStyleCnt="10" custScaleX="1116927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452D02-697F-464A-BD4F-845C8DCCB99C}" type="pres">
      <dgm:prSet presAssocID="{97A177E0-DBBB-44F7-A3FD-7238402CFBDA}" presName="rootConnector" presStyleLbl="node4" presStyleIdx="8" presStyleCnt="10"/>
      <dgm:spPr/>
      <dgm:t>
        <a:bodyPr/>
        <a:lstStyle/>
        <a:p>
          <a:endParaRPr lang="zh-CN" altLang="en-US"/>
        </a:p>
      </dgm:t>
    </dgm:pt>
    <dgm:pt modelId="{47E0040F-1C44-46E0-8C8C-35D5ACB08BB5}" type="pres">
      <dgm:prSet presAssocID="{97A177E0-DBBB-44F7-A3FD-7238402CFBDA}" presName="hierChild4" presStyleCnt="0"/>
      <dgm:spPr/>
    </dgm:pt>
    <dgm:pt modelId="{4B12B901-8394-463F-B208-57C524CD0EA5}" type="pres">
      <dgm:prSet presAssocID="{97A177E0-DBBB-44F7-A3FD-7238402CFBDA}" presName="hierChild5" presStyleCnt="0"/>
      <dgm:spPr/>
    </dgm:pt>
    <dgm:pt modelId="{BF13E5A9-53D6-4120-A00F-E17DC8CA2504}" type="pres">
      <dgm:prSet presAssocID="{5F54F417-6A68-47C4-A984-EA308DCD9B36}" presName="Name64" presStyleLbl="parChTrans1D4" presStyleIdx="9" presStyleCnt="10"/>
      <dgm:spPr/>
    </dgm:pt>
    <dgm:pt modelId="{ADB1CCDA-D8D2-46EB-82FE-FB2ED4C20B4B}" type="pres">
      <dgm:prSet presAssocID="{764EA5F2-B1BE-42F1-BA06-2CDFC91E8596}" presName="hierRoot2" presStyleCnt="0">
        <dgm:presLayoutVars>
          <dgm:hierBranch val="init"/>
        </dgm:presLayoutVars>
      </dgm:prSet>
      <dgm:spPr/>
    </dgm:pt>
    <dgm:pt modelId="{6680BE45-C7C1-402D-A5B6-44228F51AA7D}" type="pres">
      <dgm:prSet presAssocID="{764EA5F2-B1BE-42F1-BA06-2CDFC91E8596}" presName="rootComposite" presStyleCnt="0"/>
      <dgm:spPr/>
    </dgm:pt>
    <dgm:pt modelId="{7B92E96B-2421-43D8-8AED-22D2E908060E}" type="pres">
      <dgm:prSet presAssocID="{764EA5F2-B1BE-42F1-BA06-2CDFC91E8596}" presName="rootText" presStyleLbl="node4" presStyleIdx="9" presStyleCnt="10" custScaleX="1116927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642F228-D736-4B91-BE9E-2A0B8443A91B}" type="pres">
      <dgm:prSet presAssocID="{764EA5F2-B1BE-42F1-BA06-2CDFC91E8596}" presName="rootConnector" presStyleLbl="node4" presStyleIdx="9" presStyleCnt="10"/>
      <dgm:spPr/>
      <dgm:t>
        <a:bodyPr/>
        <a:lstStyle/>
        <a:p>
          <a:endParaRPr lang="zh-CN" altLang="en-US"/>
        </a:p>
      </dgm:t>
    </dgm:pt>
    <dgm:pt modelId="{4D598735-5F01-4839-A21D-8D90C2D768D0}" type="pres">
      <dgm:prSet presAssocID="{764EA5F2-B1BE-42F1-BA06-2CDFC91E8596}" presName="hierChild4" presStyleCnt="0"/>
      <dgm:spPr/>
    </dgm:pt>
    <dgm:pt modelId="{F0D6DE00-29EE-4660-A06A-137959163232}" type="pres">
      <dgm:prSet presAssocID="{764EA5F2-B1BE-42F1-BA06-2CDFC91E8596}" presName="hierChild5" presStyleCnt="0"/>
      <dgm:spPr/>
    </dgm:pt>
    <dgm:pt modelId="{945A28BD-80AD-4FA8-A536-733CD873E4D1}" type="pres">
      <dgm:prSet presAssocID="{30D4CCE2-B310-4ADB-A4F4-D6C824280363}" presName="hierChild5" presStyleCnt="0"/>
      <dgm:spPr/>
    </dgm:pt>
    <dgm:pt modelId="{F4E58D6D-AF37-4D4D-B0A2-24E6D02B1994}" type="pres">
      <dgm:prSet presAssocID="{F3E3CCE8-DD1E-4F7E-BD2D-89333B6F1159}" presName="hierChild5" presStyleCnt="0"/>
      <dgm:spPr/>
    </dgm:pt>
    <dgm:pt modelId="{F5763B42-6198-4E71-88B6-007C52B909B5}" type="pres">
      <dgm:prSet presAssocID="{6395A4C0-73F6-4BD7-BE4E-BEC4D091933B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479A0907-3BE2-4CC9-90B2-6AD9D0100CD6}" type="presOf" srcId="{6395A4C0-73F6-4BD7-BE4E-BEC4D091933B}" destId="{3B461DA5-C5AD-473B-BE1D-C48025597C37}" srcOrd="0" destOrd="0" presId="urn:microsoft.com/office/officeart/2009/3/layout/HorizontalOrganizationChart"/>
    <dgm:cxn modelId="{9464C20B-1BEE-4BDF-9B87-AB303BD9836D}" type="presOf" srcId="{B78B3B10-2FAB-4B92-A9A2-020704A8F76F}" destId="{13583CBF-19F2-4B08-B7FE-8E235C677A75}" srcOrd="1" destOrd="0" presId="urn:microsoft.com/office/officeart/2009/3/layout/HorizontalOrganizationChart"/>
    <dgm:cxn modelId="{8ADF0D0E-93CE-40D6-A3E3-05A12D3609E5}" type="presOf" srcId="{51022C37-C1D1-4DA2-A21E-6DFA0DA7109C}" destId="{D0341BB0-04EB-4B47-ADA8-F22F27666705}" srcOrd="0" destOrd="0" presId="urn:microsoft.com/office/officeart/2009/3/layout/HorizontalOrganizationChart"/>
    <dgm:cxn modelId="{89E60565-6F17-421B-97E8-BD5BA126EE8D}" type="presOf" srcId="{FA79828F-77E7-4A10-B64E-3BB0260BA5AF}" destId="{22AC9DA5-C8AD-4045-BBAC-3B0774CCDFF4}" srcOrd="0" destOrd="0" presId="urn:microsoft.com/office/officeart/2009/3/layout/HorizontalOrganizationChart"/>
    <dgm:cxn modelId="{88E1800D-8277-4E19-95A2-166759CDD820}" type="presOf" srcId="{D83F16F8-82F5-4FCE-910F-467C971F97D0}" destId="{D9152AAE-1696-42BC-AF81-814070401562}" srcOrd="0" destOrd="0" presId="urn:microsoft.com/office/officeart/2009/3/layout/HorizontalOrganizationChart"/>
    <dgm:cxn modelId="{C1746179-1A73-41FD-86D3-DC6A9942E2F4}" type="presOf" srcId="{05869E0C-8C0C-4028-9708-BFC07773097F}" destId="{FF47B5CF-D8F9-4B3C-ACCE-3DEE112615AD}" srcOrd="0" destOrd="0" presId="urn:microsoft.com/office/officeart/2009/3/layout/HorizontalOrganizationChart"/>
    <dgm:cxn modelId="{4DD206D6-83A3-4672-BC4B-872B812E59FC}" srcId="{F3E3CCE8-DD1E-4F7E-BD2D-89333B6F1159}" destId="{D83F16F8-82F5-4FCE-910F-467C971F97D0}" srcOrd="0" destOrd="0" parTransId="{D43F4C70-AEB6-4006-8694-6CB59A41F75C}" sibTransId="{4754535B-86DD-4287-BC08-C8E189D64CE4}"/>
    <dgm:cxn modelId="{A00947E4-87D6-47A8-853A-5197C031A541}" type="presOf" srcId="{D5F34B0A-3BC3-4F3E-B2FF-4A9F7C9D536E}" destId="{36EFC77F-40C8-4A14-A8C3-6AFFB76116B4}" srcOrd="0" destOrd="0" presId="urn:microsoft.com/office/officeart/2009/3/layout/HorizontalOrganizationChart"/>
    <dgm:cxn modelId="{28B600E1-8CDE-421D-980B-453D8E82556A}" type="presOf" srcId="{5F54F417-6A68-47C4-A984-EA308DCD9B36}" destId="{BF13E5A9-53D6-4120-A00F-E17DC8CA2504}" srcOrd="0" destOrd="0" presId="urn:microsoft.com/office/officeart/2009/3/layout/HorizontalOrganizationChart"/>
    <dgm:cxn modelId="{8B2FA357-EC13-48CA-AE64-8D80F31E78D7}" srcId="{6395A4C0-73F6-4BD7-BE4E-BEC4D091933B}" destId="{E947FBB4-3BE0-45DB-A5DC-FB9A205115EB}" srcOrd="0" destOrd="0" parTransId="{E252E3F8-9FA1-4E59-97B0-12AC3B494447}" sibTransId="{5FD878B5-EA77-4C80-B29F-95ABB21B3020}"/>
    <dgm:cxn modelId="{FD801CC5-72A3-4514-B5BC-4ECD7BEDCC8A}" type="presOf" srcId="{3331C260-8550-403E-87DF-A08BCF29EB02}" destId="{539D5A6D-656C-42E0-98B4-4FC7AD0BD3FA}" srcOrd="1" destOrd="0" presId="urn:microsoft.com/office/officeart/2009/3/layout/HorizontalOrganizationChart"/>
    <dgm:cxn modelId="{84B44550-5C40-4726-9175-879C15086B4E}" type="presOf" srcId="{D5C6196D-F9F7-447F-99C5-FAA2F1C8E565}" destId="{D9792676-9B68-4BB5-83C1-2C78CA3C9751}" srcOrd="1" destOrd="0" presId="urn:microsoft.com/office/officeart/2009/3/layout/HorizontalOrganizationChart"/>
    <dgm:cxn modelId="{CCCD7E50-D241-4B77-BC5F-F4EECBC9FB07}" type="presOf" srcId="{4D80B568-461F-4526-AED4-069C75F32672}" destId="{DA33EBCA-A13F-4D38-9D88-31557317CA7C}" srcOrd="0" destOrd="0" presId="urn:microsoft.com/office/officeart/2009/3/layout/HorizontalOrganizationChart"/>
    <dgm:cxn modelId="{2CE46DA7-DDC1-411B-823B-D8959220A0D0}" type="presOf" srcId="{F3E3CCE8-DD1E-4F7E-BD2D-89333B6F1159}" destId="{83204D92-2CEB-4A5F-883C-DB1DF93B9C41}" srcOrd="0" destOrd="0" presId="urn:microsoft.com/office/officeart/2009/3/layout/HorizontalOrganizationChart"/>
    <dgm:cxn modelId="{E73D53A8-20C9-47E5-869B-5EE15AA87B05}" type="presOf" srcId="{3331C260-8550-403E-87DF-A08BCF29EB02}" destId="{C78C60DB-37F7-4CF0-A880-206FB51B5CD9}" srcOrd="0" destOrd="0" presId="urn:microsoft.com/office/officeart/2009/3/layout/HorizontalOrganizationChart"/>
    <dgm:cxn modelId="{040AAEF6-23A8-4B06-B063-DBBAC5B678D0}" type="presOf" srcId="{7D611119-EA04-44EF-A6C6-E43E7CC908B4}" destId="{527062AF-11FE-4F94-A0C2-F0FC6F607410}" srcOrd="0" destOrd="0" presId="urn:microsoft.com/office/officeart/2009/3/layout/HorizontalOrganizationChart"/>
    <dgm:cxn modelId="{AD8FB3D1-8522-4D31-A4A2-77BF475280E6}" type="presOf" srcId="{F3E3CCE8-DD1E-4F7E-BD2D-89333B6F1159}" destId="{8B7D56D8-24B8-4108-8B47-90C9849BF22C}" srcOrd="1" destOrd="0" presId="urn:microsoft.com/office/officeart/2009/3/layout/HorizontalOrganizationChart"/>
    <dgm:cxn modelId="{8CCE0D8C-1809-4A22-AB9D-B7AF6BE60717}" type="presOf" srcId="{D43F4C70-AEB6-4006-8694-6CB59A41F75C}" destId="{873823F8-CBA8-468C-B6D4-E42F0935F1A3}" srcOrd="0" destOrd="0" presId="urn:microsoft.com/office/officeart/2009/3/layout/HorizontalOrganizationChart"/>
    <dgm:cxn modelId="{B0BF0F12-9814-42DD-8A14-1362E0B2B3A5}" type="presOf" srcId="{3919C0D3-86F6-4102-9617-A22F8D4163AE}" destId="{17AC6958-13A9-4062-B987-D42FFB1D655B}" srcOrd="1" destOrd="0" presId="urn:microsoft.com/office/officeart/2009/3/layout/HorizontalOrganizationChart"/>
    <dgm:cxn modelId="{67A6ADD7-EA77-4138-BDF4-098DC8EDC976}" type="presOf" srcId="{DBCAF850-6C8E-41A0-A6DD-E31F8FE610B8}" destId="{412C6D31-5428-4B1B-96FB-0E00DEA1FAF6}" srcOrd="0" destOrd="0" presId="urn:microsoft.com/office/officeart/2009/3/layout/HorizontalOrganizationChart"/>
    <dgm:cxn modelId="{DC4B0D79-BB7C-4DC7-8DD2-D51CE62A5CF8}" type="presOf" srcId="{73163199-57A5-45F7-BFDA-A0BA8F97C525}" destId="{9ADAE15E-C9D1-48B5-B749-20F734FCEB7E}" srcOrd="0" destOrd="0" presId="urn:microsoft.com/office/officeart/2009/3/layout/HorizontalOrganizationChart"/>
    <dgm:cxn modelId="{67A4709F-9510-482F-BD0F-3770234380E6}" type="presOf" srcId="{E252E3F8-9FA1-4E59-97B0-12AC3B494447}" destId="{30B8774D-27C4-4F81-B260-18AF33967146}" srcOrd="0" destOrd="0" presId="urn:microsoft.com/office/officeart/2009/3/layout/HorizontalOrganizationChart"/>
    <dgm:cxn modelId="{7B0E7759-1C31-4980-9DD6-5DA7B2BBF4EB}" type="presOf" srcId="{668FE87C-AC8A-4AAE-846C-C03C93AC22DE}" destId="{BA88B644-BCFF-4D7E-A83F-3E3885FB0E64}" srcOrd="0" destOrd="0" presId="urn:microsoft.com/office/officeart/2009/3/layout/HorizontalOrganizationChart"/>
    <dgm:cxn modelId="{25546E47-CA5B-4D71-8E9E-6F4EFB2E4964}" srcId="{6395A4C0-73F6-4BD7-BE4E-BEC4D091933B}" destId="{F3E3CCE8-DD1E-4F7E-BD2D-89333B6F1159}" srcOrd="1" destOrd="0" parTransId="{68DC1F52-13F2-4791-A057-90E6A153AB12}" sibTransId="{17F97430-9A94-43F2-9C8A-170C0C56019F}"/>
    <dgm:cxn modelId="{B39FD31A-37B2-44CC-9CF0-F6EAB6FF84CB}" type="presOf" srcId="{BB268785-C6EF-44C9-A7CC-DBECBE995E77}" destId="{55D40CBA-29DC-4855-BF7D-A51F9F38C0A8}" srcOrd="0" destOrd="0" presId="urn:microsoft.com/office/officeart/2009/3/layout/HorizontalOrganizationChart"/>
    <dgm:cxn modelId="{9B3D8B5F-DA58-4D66-82A6-E236E401EF53}" type="presOf" srcId="{FA79828F-77E7-4A10-B64E-3BB0260BA5AF}" destId="{C165C1A3-9C52-4D50-9B94-AD16418E5F33}" srcOrd="1" destOrd="0" presId="urn:microsoft.com/office/officeart/2009/3/layout/HorizontalOrganizationChart"/>
    <dgm:cxn modelId="{4AB0A40B-13EF-4C98-8D1A-8618971BAB91}" type="presOf" srcId="{E947FBB4-3BE0-45DB-A5DC-FB9A205115EB}" destId="{F8FE4275-5F21-4581-AEF5-27EEAE48B4D9}" srcOrd="0" destOrd="0" presId="urn:microsoft.com/office/officeart/2009/3/layout/HorizontalOrganizationChart"/>
    <dgm:cxn modelId="{897FB941-D17C-4053-AA7E-742442562F65}" srcId="{D83F16F8-82F5-4FCE-910F-467C971F97D0}" destId="{668FE87C-AC8A-4AAE-846C-C03C93AC22DE}" srcOrd="0" destOrd="0" parTransId="{E8E9335F-1BC7-453A-B1F2-0B6A7752F743}" sibTransId="{158325D5-A37B-442F-953F-08198F20799D}"/>
    <dgm:cxn modelId="{32078952-5599-42F3-BC21-4977EF20D0F8}" type="presOf" srcId="{32B92780-ECA3-4BDA-8C6C-DF7E8B1DA783}" destId="{036580D6-5134-4187-A159-C84EAE4F484B}" srcOrd="0" destOrd="0" presId="urn:microsoft.com/office/officeart/2009/3/layout/HorizontalOrganizationChart"/>
    <dgm:cxn modelId="{24FD5674-A195-47D6-A4FD-21E205E7F281}" srcId="{F3E3CCE8-DD1E-4F7E-BD2D-89333B6F1159}" destId="{30D4CCE2-B310-4ADB-A4F4-D6C824280363}" srcOrd="1" destOrd="0" parTransId="{51022C37-C1D1-4DA2-A21E-6DFA0DA7109C}" sibTransId="{4D800154-5703-4ED0-854A-DF85343D3774}"/>
    <dgm:cxn modelId="{812F883D-F4AE-4DE3-B904-6950C2783AB6}" type="presOf" srcId="{172784AF-0B94-428A-9110-6F4095E449A3}" destId="{B99AB123-DDF3-4DD8-9ED8-E65B8F359D9B}" srcOrd="0" destOrd="0" presId="urn:microsoft.com/office/officeart/2009/3/layout/HorizontalOrganizationChart"/>
    <dgm:cxn modelId="{68900A50-17B5-4A45-83AB-94530355687B}" type="presOf" srcId="{E947FBB4-3BE0-45DB-A5DC-FB9A205115EB}" destId="{319D7253-4350-4C4B-A180-FD61D617FF9A}" srcOrd="1" destOrd="0" presId="urn:microsoft.com/office/officeart/2009/3/layout/HorizontalOrganizationChart"/>
    <dgm:cxn modelId="{E9A5E8BB-C334-44DB-BD3F-DC5767B78A97}" type="presOf" srcId="{2808221C-0E24-4B36-904F-35D9CE20F090}" destId="{808FFEDC-6CC8-4DD6-B11E-4D3963E07B8D}" srcOrd="1" destOrd="0" presId="urn:microsoft.com/office/officeart/2009/3/layout/HorizontalOrganizationChart"/>
    <dgm:cxn modelId="{F5B3116A-D969-4BB7-A93B-3CEE1EC0FD21}" type="presOf" srcId="{B78B3B10-2FAB-4B92-A9A2-020704A8F76F}" destId="{C74E6C46-F6E6-4761-830E-907FF4CC9DA6}" srcOrd="0" destOrd="0" presId="urn:microsoft.com/office/officeart/2009/3/layout/HorizontalOrganizationChart"/>
    <dgm:cxn modelId="{EEC28C1E-0BA4-4B75-9014-AFF9B53BC49B}" type="presOf" srcId="{2808221C-0E24-4B36-904F-35D9CE20F090}" destId="{213AC507-0678-46F2-83A6-D2152487EBDC}" srcOrd="0" destOrd="0" presId="urn:microsoft.com/office/officeart/2009/3/layout/HorizontalOrganizationChart"/>
    <dgm:cxn modelId="{970C6C2B-1352-4430-B8ED-400BEAAC037A}" type="presOf" srcId="{68DC1F52-13F2-4791-A057-90E6A153AB12}" destId="{9E275BCF-9C9B-48C8-83F7-33FB6C84BE08}" srcOrd="0" destOrd="0" presId="urn:microsoft.com/office/officeart/2009/3/layout/HorizontalOrganizationChart"/>
    <dgm:cxn modelId="{2FB84689-A41B-4FFF-9C65-AA9C4B82B767}" srcId="{FA79828F-77E7-4A10-B64E-3BB0260BA5AF}" destId="{3919C0D3-86F6-4102-9617-A22F8D4163AE}" srcOrd="1" destOrd="0" parTransId="{4D80B568-461F-4526-AED4-069C75F32672}" sibTransId="{44A03842-52D2-4D71-A809-811939D4E873}"/>
    <dgm:cxn modelId="{15E503F3-C555-4C19-B3F8-8B688E8E2722}" type="presOf" srcId="{97A177E0-DBBB-44F7-A3FD-7238402CFBDA}" destId="{44452D02-697F-464A-BD4F-845C8DCCB99C}" srcOrd="1" destOrd="0" presId="urn:microsoft.com/office/officeart/2009/3/layout/HorizontalOrganizationChart"/>
    <dgm:cxn modelId="{D9713790-1E7C-493D-9698-32CB45E294C7}" srcId="{30D4CCE2-B310-4ADB-A4F4-D6C824280363}" destId="{B78B3B10-2FAB-4B92-A9A2-020704A8F76F}" srcOrd="2" destOrd="0" parTransId="{05869E0C-8C0C-4028-9708-BFC07773097F}" sibTransId="{0EA0BDA7-358E-45E4-AD80-572A26E545F2}"/>
    <dgm:cxn modelId="{883DCCCF-3882-4CA4-9029-3382D2B10EE3}" type="presOf" srcId="{20439958-C681-4D33-A6A6-B54AB27CFDA8}" destId="{725F37A0-2332-4A24-8BA1-09C096FC9654}" srcOrd="0" destOrd="0" presId="urn:microsoft.com/office/officeart/2009/3/layout/HorizontalOrganizationChart"/>
    <dgm:cxn modelId="{64C350C4-F486-4D4C-A4B4-995D606242B1}" type="presOf" srcId="{764EA5F2-B1BE-42F1-BA06-2CDFC91E8596}" destId="{7B92E96B-2421-43D8-8AED-22D2E908060E}" srcOrd="0" destOrd="0" presId="urn:microsoft.com/office/officeart/2009/3/layout/HorizontalOrganizationChart"/>
    <dgm:cxn modelId="{354A44D3-A170-4635-81CE-935080274ED0}" type="presOf" srcId="{3919C0D3-86F6-4102-9617-A22F8D4163AE}" destId="{D9BBA540-5BDD-4B4C-82E2-D129B7A73135}" srcOrd="0" destOrd="0" presId="urn:microsoft.com/office/officeart/2009/3/layout/HorizontalOrganizationChart"/>
    <dgm:cxn modelId="{CA8D5891-A28F-460C-A4DD-A40D1BA2C8A9}" type="presOf" srcId="{C0C57594-3EFF-4EEB-A601-69EC6178DC1B}" destId="{E6B63E31-2A20-4A6F-9D43-2DB12C95CD73}" srcOrd="0" destOrd="0" presId="urn:microsoft.com/office/officeart/2009/3/layout/HorizontalOrganizationChart"/>
    <dgm:cxn modelId="{F990C42A-8F7D-49CE-B2B0-B49F370B7E2A}" type="presOf" srcId="{D83F16F8-82F5-4FCE-910F-467C971F97D0}" destId="{ECA7D0E4-1299-4D42-9631-823F250D7962}" srcOrd="1" destOrd="0" presId="urn:microsoft.com/office/officeart/2009/3/layout/HorizontalOrganizationChart"/>
    <dgm:cxn modelId="{FBE5750D-F047-49CA-AB77-9812243640B0}" srcId="{FA79828F-77E7-4A10-B64E-3BB0260BA5AF}" destId="{D5C6196D-F9F7-447F-99C5-FAA2F1C8E565}" srcOrd="0" destOrd="0" parTransId="{3419FA6C-C0C9-48B9-99FF-D485F0B1CAAB}" sibTransId="{294A8F17-281D-4717-B58B-F95D58C678D2}"/>
    <dgm:cxn modelId="{3462F839-2CD1-41FF-AE73-DFCA69B93CEE}" srcId="{BB51AE51-0B81-49FA-99DF-5EB7AE57A44C}" destId="{6395A4C0-73F6-4BD7-BE4E-BEC4D091933B}" srcOrd="0" destOrd="0" parTransId="{DA14E7CA-531C-4F12-AA41-78658A079D4C}" sibTransId="{C97E25E7-4400-4F10-9D76-1F92A6037CFB}"/>
    <dgm:cxn modelId="{AEDD6DE1-F8B9-4739-9AA8-78005600E64A}" srcId="{30D4CCE2-B310-4ADB-A4F4-D6C824280363}" destId="{7D611119-EA04-44EF-A6C6-E43E7CC908B4}" srcOrd="1" destOrd="0" parTransId="{95862848-0936-4D42-AE63-7DBB6EED550D}" sibTransId="{53D28EE3-62C1-448C-865A-21DF8D1BAB8E}"/>
    <dgm:cxn modelId="{71F4DBF3-6DB7-4DAB-A3FA-E9BF5E20DDC6}" srcId="{E947FBB4-3BE0-45DB-A5DC-FB9A205115EB}" destId="{2808221C-0E24-4B36-904F-35D9CE20F090}" srcOrd="0" destOrd="0" parTransId="{DBCAF850-6C8E-41A0-A6DD-E31F8FE610B8}" sibTransId="{08640B6B-B32C-42B0-A32B-561B48CAD8AF}"/>
    <dgm:cxn modelId="{320B5C42-94DC-4ED1-AD9B-10E474B001F7}" srcId="{30D4CCE2-B310-4ADB-A4F4-D6C824280363}" destId="{C0C57594-3EFF-4EEB-A601-69EC6178DC1B}" srcOrd="0" destOrd="0" parTransId="{73163199-57A5-45F7-BFDA-A0BA8F97C525}" sibTransId="{71A43382-9C73-4EE8-9E07-C7481F5321D2}"/>
    <dgm:cxn modelId="{208838BE-3F52-4D68-8AD8-91360986290B}" type="presOf" srcId="{C0C57594-3EFF-4EEB-A601-69EC6178DC1B}" destId="{85FE474B-FE14-48F4-8D73-E9DB80CDAEE6}" srcOrd="1" destOrd="0" presId="urn:microsoft.com/office/officeart/2009/3/layout/HorizontalOrganizationChart"/>
    <dgm:cxn modelId="{325261A7-EC7C-403A-86EC-672F0F74CEF3}" srcId="{3331C260-8550-403E-87DF-A08BCF29EB02}" destId="{BAAE57AE-81BA-4BEA-A95B-961A67F0C20A}" srcOrd="0" destOrd="0" parTransId="{BB268785-C6EF-44C9-A7CC-DBECBE995E77}" sibTransId="{E275E395-AA5A-4AE6-BA07-D1B0A22E4FA1}"/>
    <dgm:cxn modelId="{AC62F1C8-83A9-44A6-ADBE-97771018D73B}" type="presOf" srcId="{E8E9335F-1BC7-453A-B1F2-0B6A7752F743}" destId="{252C7EC1-470B-4626-89AB-8CCF3D20E1A9}" srcOrd="0" destOrd="0" presId="urn:microsoft.com/office/officeart/2009/3/layout/HorizontalOrganizationChart"/>
    <dgm:cxn modelId="{F4BB3850-C3B0-4038-B9B2-DB2AF0B2901A}" type="presOf" srcId="{668FE87C-AC8A-4AAE-846C-C03C93AC22DE}" destId="{A5580459-6266-4872-B834-88A4F11BD668}" srcOrd="1" destOrd="0" presId="urn:microsoft.com/office/officeart/2009/3/layout/HorizontalOrganizationChart"/>
    <dgm:cxn modelId="{846BC959-F9BA-4F6A-ACC1-F4514F1F6E4A}" srcId="{30D4CCE2-B310-4ADB-A4F4-D6C824280363}" destId="{764EA5F2-B1BE-42F1-BA06-2CDFC91E8596}" srcOrd="4" destOrd="0" parTransId="{5F54F417-6A68-47C4-A984-EA308DCD9B36}" sibTransId="{D0DCCD9E-0077-43C7-896B-C6933A9C5BF6}"/>
    <dgm:cxn modelId="{D1244E33-842E-4275-97EB-4D6C14E93E32}" type="presOf" srcId="{97A177E0-DBBB-44F7-A3FD-7238402CFBDA}" destId="{4DC6CF20-DD90-45C4-AF11-C8A49A40B970}" srcOrd="0" destOrd="0" presId="urn:microsoft.com/office/officeart/2009/3/layout/HorizontalOrganizationChart"/>
    <dgm:cxn modelId="{751AA8EF-EA06-4F34-8F8F-B4BF06C6CB6B}" srcId="{E947FBB4-3BE0-45DB-A5DC-FB9A205115EB}" destId="{FA79828F-77E7-4A10-B64E-3BB0260BA5AF}" srcOrd="2" destOrd="0" parTransId="{605D8E93-3614-46DB-A920-741DC312ADB2}" sibTransId="{E69E9C76-5E07-4DCE-B459-9D603B561C69}"/>
    <dgm:cxn modelId="{1D0074D6-5B53-4958-B512-B5434D4CFCD7}" type="presOf" srcId="{BAAE57AE-81BA-4BEA-A95B-961A67F0C20A}" destId="{6E36FD23-6AEC-4758-BEBE-53DFF0E15E32}" srcOrd="1" destOrd="0" presId="urn:microsoft.com/office/officeart/2009/3/layout/HorizontalOrganizationChart"/>
    <dgm:cxn modelId="{4895708A-C2F2-4F59-9FD8-8BA981B0E4D8}" srcId="{E947FBB4-3BE0-45DB-A5DC-FB9A205115EB}" destId="{3331C260-8550-403E-87DF-A08BCF29EB02}" srcOrd="1" destOrd="0" parTransId="{20439958-C681-4D33-A6A6-B54AB27CFDA8}" sibTransId="{B03BB805-1E9C-4017-88FE-FA6A96656BFF}"/>
    <dgm:cxn modelId="{EBCCFFAD-0DE6-4EC3-A9C4-EE8DD4E8624E}" type="presOf" srcId="{32B92780-ECA3-4BDA-8C6C-DF7E8B1DA783}" destId="{9FDA2573-16F3-4A2F-B4CB-7CBC98951119}" srcOrd="1" destOrd="0" presId="urn:microsoft.com/office/officeart/2009/3/layout/HorizontalOrganizationChart"/>
    <dgm:cxn modelId="{E8FEC643-1B50-4C89-A0D0-21DBB2E19AB8}" type="presOf" srcId="{95862848-0936-4D42-AE63-7DBB6EED550D}" destId="{CF1B38BF-1068-4963-95AA-FB62DBEF2A02}" srcOrd="0" destOrd="0" presId="urn:microsoft.com/office/officeart/2009/3/layout/HorizontalOrganizationChart"/>
    <dgm:cxn modelId="{D7BA2184-E8F6-4148-8A0C-193F914845F9}" type="presOf" srcId="{BB51AE51-0B81-49FA-99DF-5EB7AE57A44C}" destId="{31455B73-3540-4A97-9584-D0B09FEBE639}" srcOrd="0" destOrd="0" presId="urn:microsoft.com/office/officeart/2009/3/layout/HorizontalOrganizationChart"/>
    <dgm:cxn modelId="{1F48D168-1329-4763-AE0A-5C6AF4E21840}" type="presOf" srcId="{6395A4C0-73F6-4BD7-BE4E-BEC4D091933B}" destId="{5C71EA66-D47B-4263-8A24-67B6A9469AD0}" srcOrd="1" destOrd="0" presId="urn:microsoft.com/office/officeart/2009/3/layout/HorizontalOrganizationChart"/>
    <dgm:cxn modelId="{B9E1B15E-0256-4FBA-A8B3-BA147837443B}" type="presOf" srcId="{3419FA6C-C0C9-48B9-99FF-D485F0B1CAAB}" destId="{12D5AA75-03A5-4AF4-A8A5-4108C4B51370}" srcOrd="0" destOrd="0" presId="urn:microsoft.com/office/officeart/2009/3/layout/HorizontalOrganizationChart"/>
    <dgm:cxn modelId="{F884280C-560A-42B3-8F67-1CB975729EC9}" type="presOf" srcId="{605D8E93-3614-46DB-A920-741DC312ADB2}" destId="{DE2DA9A1-77C8-4E62-93E2-1C170A3C20D1}" srcOrd="0" destOrd="0" presId="urn:microsoft.com/office/officeart/2009/3/layout/HorizontalOrganizationChart"/>
    <dgm:cxn modelId="{8E537F61-622F-48C7-BE42-F66BB3DE58C6}" type="presOf" srcId="{764EA5F2-B1BE-42F1-BA06-2CDFC91E8596}" destId="{B642F228-D736-4B91-BE9E-2A0B8443A91B}" srcOrd="1" destOrd="0" presId="urn:microsoft.com/office/officeart/2009/3/layout/HorizontalOrganizationChart"/>
    <dgm:cxn modelId="{8CD384A0-2E92-4B6E-B236-F145E0A961B1}" srcId="{2808221C-0E24-4B36-904F-35D9CE20F090}" destId="{32B92780-ECA3-4BDA-8C6C-DF7E8B1DA783}" srcOrd="0" destOrd="0" parTransId="{172784AF-0B94-428A-9110-6F4095E449A3}" sibTransId="{94030701-79FA-406B-9C6E-40495D0CC560}"/>
    <dgm:cxn modelId="{75BC4AE0-640F-47CE-B46D-F8A45F645F3A}" type="presOf" srcId="{BAAE57AE-81BA-4BEA-A95B-961A67F0C20A}" destId="{42D25168-251D-414C-BE64-A1C2ED414B3E}" srcOrd="0" destOrd="0" presId="urn:microsoft.com/office/officeart/2009/3/layout/HorizontalOrganizationChart"/>
    <dgm:cxn modelId="{9AF9BD5C-0B9F-4C94-A5CE-BC156865D6F9}" type="presOf" srcId="{7D611119-EA04-44EF-A6C6-E43E7CC908B4}" destId="{D2949B10-628D-437F-ACD3-F556AC96B718}" srcOrd="1" destOrd="0" presId="urn:microsoft.com/office/officeart/2009/3/layout/HorizontalOrganizationChart"/>
    <dgm:cxn modelId="{D3D1D66F-F0D3-414A-A129-9DC4B99DBC99}" srcId="{30D4CCE2-B310-4ADB-A4F4-D6C824280363}" destId="{97A177E0-DBBB-44F7-A3FD-7238402CFBDA}" srcOrd="3" destOrd="0" parTransId="{D5F34B0A-3BC3-4F3E-B2FF-4A9F7C9D536E}" sibTransId="{EBA6DB98-61EB-4C01-92DB-289684AE1804}"/>
    <dgm:cxn modelId="{64BBD602-902D-483B-8EC8-2CE9B6C4F7C1}" type="presOf" srcId="{D5C6196D-F9F7-447F-99C5-FAA2F1C8E565}" destId="{EDB015F8-BABD-4C54-9EF3-74781E3032BF}" srcOrd="0" destOrd="0" presId="urn:microsoft.com/office/officeart/2009/3/layout/HorizontalOrganizationChart"/>
    <dgm:cxn modelId="{AACACEE6-B305-4255-803C-186153742898}" type="presOf" srcId="{30D4CCE2-B310-4ADB-A4F4-D6C824280363}" destId="{518E1243-8B06-4192-9660-621A8ACBE42C}" srcOrd="1" destOrd="0" presId="urn:microsoft.com/office/officeart/2009/3/layout/HorizontalOrganizationChart"/>
    <dgm:cxn modelId="{95B1EF3E-1FB6-47BA-B81C-A551CA2F0CA6}" type="presOf" srcId="{30D4CCE2-B310-4ADB-A4F4-D6C824280363}" destId="{C1981E4B-FD41-4E60-B265-3F25729FB769}" srcOrd="0" destOrd="0" presId="urn:microsoft.com/office/officeart/2009/3/layout/HorizontalOrganizationChart"/>
    <dgm:cxn modelId="{882BD51A-61A6-4B88-9D09-9F6727B756B9}" type="presParOf" srcId="{31455B73-3540-4A97-9584-D0B09FEBE639}" destId="{BE663EC5-2C97-45AA-BF46-A0CDF896F71B}" srcOrd="0" destOrd="0" presId="urn:microsoft.com/office/officeart/2009/3/layout/HorizontalOrganizationChart"/>
    <dgm:cxn modelId="{AF44E4B5-78C9-4A70-B808-CF55174EF101}" type="presParOf" srcId="{BE663EC5-2C97-45AA-BF46-A0CDF896F71B}" destId="{24CEC310-154B-4E75-AA3D-3E5D6E5A3348}" srcOrd="0" destOrd="0" presId="urn:microsoft.com/office/officeart/2009/3/layout/HorizontalOrganizationChart"/>
    <dgm:cxn modelId="{F3C2540C-C365-47CD-A7FF-698DAF7332A0}" type="presParOf" srcId="{24CEC310-154B-4E75-AA3D-3E5D6E5A3348}" destId="{3B461DA5-C5AD-473B-BE1D-C48025597C37}" srcOrd="0" destOrd="0" presId="urn:microsoft.com/office/officeart/2009/3/layout/HorizontalOrganizationChart"/>
    <dgm:cxn modelId="{E64C1C4D-E435-47E4-B321-934F523C3CA5}" type="presParOf" srcId="{24CEC310-154B-4E75-AA3D-3E5D6E5A3348}" destId="{5C71EA66-D47B-4263-8A24-67B6A9469AD0}" srcOrd="1" destOrd="0" presId="urn:microsoft.com/office/officeart/2009/3/layout/HorizontalOrganizationChart"/>
    <dgm:cxn modelId="{FA1DAE09-6F81-4D2E-947E-01602B4BF5ED}" type="presParOf" srcId="{BE663EC5-2C97-45AA-BF46-A0CDF896F71B}" destId="{AD79B44E-D904-4A9E-975E-EAB9D5AB9795}" srcOrd="1" destOrd="0" presId="urn:microsoft.com/office/officeart/2009/3/layout/HorizontalOrganizationChart"/>
    <dgm:cxn modelId="{5FA29CA0-0C6D-4CDD-9085-A8C2D74F954E}" type="presParOf" srcId="{AD79B44E-D904-4A9E-975E-EAB9D5AB9795}" destId="{30B8774D-27C4-4F81-B260-18AF33967146}" srcOrd="0" destOrd="0" presId="urn:microsoft.com/office/officeart/2009/3/layout/HorizontalOrganizationChart"/>
    <dgm:cxn modelId="{E4BE2579-C12A-498E-BA9F-44C900BE8440}" type="presParOf" srcId="{AD79B44E-D904-4A9E-975E-EAB9D5AB9795}" destId="{23EF5878-BB80-4D2B-BDCE-97E628C1854D}" srcOrd="1" destOrd="0" presId="urn:microsoft.com/office/officeart/2009/3/layout/HorizontalOrganizationChart"/>
    <dgm:cxn modelId="{44A6DB54-47F0-42EA-8C62-D1BF85E46F5A}" type="presParOf" srcId="{23EF5878-BB80-4D2B-BDCE-97E628C1854D}" destId="{447A1616-15C1-45A0-993B-3EB1E8B631B3}" srcOrd="0" destOrd="0" presId="urn:microsoft.com/office/officeart/2009/3/layout/HorizontalOrganizationChart"/>
    <dgm:cxn modelId="{1B136889-D82B-4771-935B-5C47CEFA45F5}" type="presParOf" srcId="{447A1616-15C1-45A0-993B-3EB1E8B631B3}" destId="{F8FE4275-5F21-4581-AEF5-27EEAE48B4D9}" srcOrd="0" destOrd="0" presId="urn:microsoft.com/office/officeart/2009/3/layout/HorizontalOrganizationChart"/>
    <dgm:cxn modelId="{E0EC3DD1-94F6-4079-9B65-0D1FC7E41776}" type="presParOf" srcId="{447A1616-15C1-45A0-993B-3EB1E8B631B3}" destId="{319D7253-4350-4C4B-A180-FD61D617FF9A}" srcOrd="1" destOrd="0" presId="urn:microsoft.com/office/officeart/2009/3/layout/HorizontalOrganizationChart"/>
    <dgm:cxn modelId="{930E6062-0C7E-4FA9-8160-9E0BEBF67B88}" type="presParOf" srcId="{23EF5878-BB80-4D2B-BDCE-97E628C1854D}" destId="{1D9006AF-3332-4443-A026-EB4E23E1C7AA}" srcOrd="1" destOrd="0" presId="urn:microsoft.com/office/officeart/2009/3/layout/HorizontalOrganizationChart"/>
    <dgm:cxn modelId="{6743AA41-3D89-4310-963B-BA5344568601}" type="presParOf" srcId="{1D9006AF-3332-4443-A026-EB4E23E1C7AA}" destId="{412C6D31-5428-4B1B-96FB-0E00DEA1FAF6}" srcOrd="0" destOrd="0" presId="urn:microsoft.com/office/officeart/2009/3/layout/HorizontalOrganizationChart"/>
    <dgm:cxn modelId="{69EEAD91-9110-4630-8BCD-BE3C17A14BD6}" type="presParOf" srcId="{1D9006AF-3332-4443-A026-EB4E23E1C7AA}" destId="{D25C9B5F-F992-498E-997B-EC99C9D72A15}" srcOrd="1" destOrd="0" presId="urn:microsoft.com/office/officeart/2009/3/layout/HorizontalOrganizationChart"/>
    <dgm:cxn modelId="{BE24ACA3-EEFA-433D-8DC9-E0DC0F1888C3}" type="presParOf" srcId="{D25C9B5F-F992-498E-997B-EC99C9D72A15}" destId="{095B3609-DCB2-4D59-A868-F97EB572B466}" srcOrd="0" destOrd="0" presId="urn:microsoft.com/office/officeart/2009/3/layout/HorizontalOrganizationChart"/>
    <dgm:cxn modelId="{053D9E72-69A8-4D55-8102-32857F1E4C9C}" type="presParOf" srcId="{095B3609-DCB2-4D59-A868-F97EB572B466}" destId="{213AC507-0678-46F2-83A6-D2152487EBDC}" srcOrd="0" destOrd="0" presId="urn:microsoft.com/office/officeart/2009/3/layout/HorizontalOrganizationChart"/>
    <dgm:cxn modelId="{680588B8-6EE5-463F-B7FA-B10B2A9DB420}" type="presParOf" srcId="{095B3609-DCB2-4D59-A868-F97EB572B466}" destId="{808FFEDC-6CC8-4DD6-B11E-4D3963E07B8D}" srcOrd="1" destOrd="0" presId="urn:microsoft.com/office/officeart/2009/3/layout/HorizontalOrganizationChart"/>
    <dgm:cxn modelId="{E450C171-A940-4198-82ED-44970E7E5263}" type="presParOf" srcId="{D25C9B5F-F992-498E-997B-EC99C9D72A15}" destId="{04EC5996-8B85-4AD4-B123-37812FB9581C}" srcOrd="1" destOrd="0" presId="urn:microsoft.com/office/officeart/2009/3/layout/HorizontalOrganizationChart"/>
    <dgm:cxn modelId="{5F88F773-982B-419B-9250-463D297F46CA}" type="presParOf" srcId="{04EC5996-8B85-4AD4-B123-37812FB9581C}" destId="{B99AB123-DDF3-4DD8-9ED8-E65B8F359D9B}" srcOrd="0" destOrd="0" presId="urn:microsoft.com/office/officeart/2009/3/layout/HorizontalOrganizationChart"/>
    <dgm:cxn modelId="{DDE56C16-C5F6-4B36-9612-8A0F188CEABB}" type="presParOf" srcId="{04EC5996-8B85-4AD4-B123-37812FB9581C}" destId="{450BAA8E-E325-437C-BEB5-B607836B1F9F}" srcOrd="1" destOrd="0" presId="urn:microsoft.com/office/officeart/2009/3/layout/HorizontalOrganizationChart"/>
    <dgm:cxn modelId="{5A950E31-B4AD-478F-AFF5-1062E641963B}" type="presParOf" srcId="{450BAA8E-E325-437C-BEB5-B607836B1F9F}" destId="{091DA1CA-9606-4EAD-9FC5-8DA47571D397}" srcOrd="0" destOrd="0" presId="urn:microsoft.com/office/officeart/2009/3/layout/HorizontalOrganizationChart"/>
    <dgm:cxn modelId="{A6BCE08A-A985-4029-A4B9-F9BA6215CB36}" type="presParOf" srcId="{091DA1CA-9606-4EAD-9FC5-8DA47571D397}" destId="{036580D6-5134-4187-A159-C84EAE4F484B}" srcOrd="0" destOrd="0" presId="urn:microsoft.com/office/officeart/2009/3/layout/HorizontalOrganizationChart"/>
    <dgm:cxn modelId="{20EF7C0F-3AD5-4DC0-A2CD-A2559CC167E3}" type="presParOf" srcId="{091DA1CA-9606-4EAD-9FC5-8DA47571D397}" destId="{9FDA2573-16F3-4A2F-B4CB-7CBC98951119}" srcOrd="1" destOrd="0" presId="urn:microsoft.com/office/officeart/2009/3/layout/HorizontalOrganizationChart"/>
    <dgm:cxn modelId="{BFDF5871-CC77-40D2-9E3B-7770E3F6F58A}" type="presParOf" srcId="{450BAA8E-E325-437C-BEB5-B607836B1F9F}" destId="{1E0A3B71-A48A-44FE-898C-CAA52738DD2F}" srcOrd="1" destOrd="0" presId="urn:microsoft.com/office/officeart/2009/3/layout/HorizontalOrganizationChart"/>
    <dgm:cxn modelId="{DDE21D44-E38B-4293-8742-E3A46E39EF02}" type="presParOf" srcId="{450BAA8E-E325-437C-BEB5-B607836B1F9F}" destId="{5F2A6D42-6D79-4D24-AD6F-E09432101D08}" srcOrd="2" destOrd="0" presId="urn:microsoft.com/office/officeart/2009/3/layout/HorizontalOrganizationChart"/>
    <dgm:cxn modelId="{6B5E6BE5-212D-4126-8440-B92C4703B02B}" type="presParOf" srcId="{D25C9B5F-F992-498E-997B-EC99C9D72A15}" destId="{F3F1FD4B-289B-4A9C-959D-17CA45AEECA3}" srcOrd="2" destOrd="0" presId="urn:microsoft.com/office/officeart/2009/3/layout/HorizontalOrganizationChart"/>
    <dgm:cxn modelId="{917D804A-DB53-44E8-B607-EA28D257D8E9}" type="presParOf" srcId="{1D9006AF-3332-4443-A026-EB4E23E1C7AA}" destId="{725F37A0-2332-4A24-8BA1-09C096FC9654}" srcOrd="2" destOrd="0" presId="urn:microsoft.com/office/officeart/2009/3/layout/HorizontalOrganizationChart"/>
    <dgm:cxn modelId="{0A06D7DF-9EE7-401F-89E0-4CC751392DFC}" type="presParOf" srcId="{1D9006AF-3332-4443-A026-EB4E23E1C7AA}" destId="{28659FA4-1D00-4D7C-8317-A76AE4B6273F}" srcOrd="3" destOrd="0" presId="urn:microsoft.com/office/officeart/2009/3/layout/HorizontalOrganizationChart"/>
    <dgm:cxn modelId="{D9BB7F91-5809-41EF-BC45-B7E1687602CF}" type="presParOf" srcId="{28659FA4-1D00-4D7C-8317-A76AE4B6273F}" destId="{2D37C3E3-0FA1-492E-B12C-0CBF7E14D6E1}" srcOrd="0" destOrd="0" presId="urn:microsoft.com/office/officeart/2009/3/layout/HorizontalOrganizationChart"/>
    <dgm:cxn modelId="{1FBFE8B9-A903-4977-AECA-BA0B3EBF3F80}" type="presParOf" srcId="{2D37C3E3-0FA1-492E-B12C-0CBF7E14D6E1}" destId="{C78C60DB-37F7-4CF0-A880-206FB51B5CD9}" srcOrd="0" destOrd="0" presId="urn:microsoft.com/office/officeart/2009/3/layout/HorizontalOrganizationChart"/>
    <dgm:cxn modelId="{1B9F6915-C17B-4CE4-96C8-AF244EC56240}" type="presParOf" srcId="{2D37C3E3-0FA1-492E-B12C-0CBF7E14D6E1}" destId="{539D5A6D-656C-42E0-98B4-4FC7AD0BD3FA}" srcOrd="1" destOrd="0" presId="urn:microsoft.com/office/officeart/2009/3/layout/HorizontalOrganizationChart"/>
    <dgm:cxn modelId="{6EFA5D39-D497-4CAC-9257-4B290B672318}" type="presParOf" srcId="{28659FA4-1D00-4D7C-8317-A76AE4B6273F}" destId="{CBE8BFAF-829E-4BE3-A588-FE41BC114D7A}" srcOrd="1" destOrd="0" presId="urn:microsoft.com/office/officeart/2009/3/layout/HorizontalOrganizationChart"/>
    <dgm:cxn modelId="{D217A253-9F48-41C9-9983-496923A7E97D}" type="presParOf" srcId="{CBE8BFAF-829E-4BE3-A588-FE41BC114D7A}" destId="{55D40CBA-29DC-4855-BF7D-A51F9F38C0A8}" srcOrd="0" destOrd="0" presId="urn:microsoft.com/office/officeart/2009/3/layout/HorizontalOrganizationChart"/>
    <dgm:cxn modelId="{842467AB-17B9-4A00-983A-2C01A1C9D390}" type="presParOf" srcId="{CBE8BFAF-829E-4BE3-A588-FE41BC114D7A}" destId="{AB2FF19A-5063-4AED-A9B5-D382988CC743}" srcOrd="1" destOrd="0" presId="urn:microsoft.com/office/officeart/2009/3/layout/HorizontalOrganizationChart"/>
    <dgm:cxn modelId="{86496EC9-3C00-4C07-8E9F-23CDCFADFBC2}" type="presParOf" srcId="{AB2FF19A-5063-4AED-A9B5-D382988CC743}" destId="{8C0E1F4A-C57E-48BB-B16A-0A8E37718941}" srcOrd="0" destOrd="0" presId="urn:microsoft.com/office/officeart/2009/3/layout/HorizontalOrganizationChart"/>
    <dgm:cxn modelId="{3479D6ED-CDF2-40DE-8A2F-04503BEDED12}" type="presParOf" srcId="{8C0E1F4A-C57E-48BB-B16A-0A8E37718941}" destId="{42D25168-251D-414C-BE64-A1C2ED414B3E}" srcOrd="0" destOrd="0" presId="urn:microsoft.com/office/officeart/2009/3/layout/HorizontalOrganizationChart"/>
    <dgm:cxn modelId="{5110B421-E727-4BCA-9E0C-1808667F9ECD}" type="presParOf" srcId="{8C0E1F4A-C57E-48BB-B16A-0A8E37718941}" destId="{6E36FD23-6AEC-4758-BEBE-53DFF0E15E32}" srcOrd="1" destOrd="0" presId="urn:microsoft.com/office/officeart/2009/3/layout/HorizontalOrganizationChart"/>
    <dgm:cxn modelId="{A23E551E-6EA9-429B-956C-CEF6E8CB2750}" type="presParOf" srcId="{AB2FF19A-5063-4AED-A9B5-D382988CC743}" destId="{A09EFF8C-B464-4D46-B0E4-12D4E0E6C49E}" srcOrd="1" destOrd="0" presId="urn:microsoft.com/office/officeart/2009/3/layout/HorizontalOrganizationChart"/>
    <dgm:cxn modelId="{4338DD69-6F11-4E36-9CF0-AA894B342BBF}" type="presParOf" srcId="{AB2FF19A-5063-4AED-A9B5-D382988CC743}" destId="{8E568A0A-D2D3-4B74-AC1C-3FD656F0BCB6}" srcOrd="2" destOrd="0" presId="urn:microsoft.com/office/officeart/2009/3/layout/HorizontalOrganizationChart"/>
    <dgm:cxn modelId="{C89DB1D4-E132-454D-A856-C9C42D99EB99}" type="presParOf" srcId="{28659FA4-1D00-4D7C-8317-A76AE4B6273F}" destId="{3CBCFEF5-6161-4AFA-8E16-6D5F63002D2D}" srcOrd="2" destOrd="0" presId="urn:microsoft.com/office/officeart/2009/3/layout/HorizontalOrganizationChart"/>
    <dgm:cxn modelId="{0F9D41DA-258B-49E9-A9F1-627B147BE603}" type="presParOf" srcId="{1D9006AF-3332-4443-A026-EB4E23E1C7AA}" destId="{DE2DA9A1-77C8-4E62-93E2-1C170A3C20D1}" srcOrd="4" destOrd="0" presId="urn:microsoft.com/office/officeart/2009/3/layout/HorizontalOrganizationChart"/>
    <dgm:cxn modelId="{8D265AB4-3345-41F6-9BFB-D4A407B49A79}" type="presParOf" srcId="{1D9006AF-3332-4443-A026-EB4E23E1C7AA}" destId="{013E7248-2114-4C8D-89DB-AF19EEAAD28F}" srcOrd="5" destOrd="0" presId="urn:microsoft.com/office/officeart/2009/3/layout/HorizontalOrganizationChart"/>
    <dgm:cxn modelId="{E1B9BFB2-B533-4987-B59C-7EE1F2C57FDC}" type="presParOf" srcId="{013E7248-2114-4C8D-89DB-AF19EEAAD28F}" destId="{EB44E3D1-41C2-4234-B33E-935B55B94AAA}" srcOrd="0" destOrd="0" presId="urn:microsoft.com/office/officeart/2009/3/layout/HorizontalOrganizationChart"/>
    <dgm:cxn modelId="{852B9BC5-A58E-4321-83C0-677E5751699F}" type="presParOf" srcId="{EB44E3D1-41C2-4234-B33E-935B55B94AAA}" destId="{22AC9DA5-C8AD-4045-BBAC-3B0774CCDFF4}" srcOrd="0" destOrd="0" presId="urn:microsoft.com/office/officeart/2009/3/layout/HorizontalOrganizationChart"/>
    <dgm:cxn modelId="{7F6CA59F-A78E-4DC0-BA48-9C4FE59BB71F}" type="presParOf" srcId="{EB44E3D1-41C2-4234-B33E-935B55B94AAA}" destId="{C165C1A3-9C52-4D50-9B94-AD16418E5F33}" srcOrd="1" destOrd="0" presId="urn:microsoft.com/office/officeart/2009/3/layout/HorizontalOrganizationChart"/>
    <dgm:cxn modelId="{A88FE428-5332-4EC0-9B0B-35080788EF1A}" type="presParOf" srcId="{013E7248-2114-4C8D-89DB-AF19EEAAD28F}" destId="{80EAA112-B0B6-4ECC-BEE9-4BC8A5905DB3}" srcOrd="1" destOrd="0" presId="urn:microsoft.com/office/officeart/2009/3/layout/HorizontalOrganizationChart"/>
    <dgm:cxn modelId="{D4BABFF3-21AF-4A82-8E0C-8D35C219BD43}" type="presParOf" srcId="{80EAA112-B0B6-4ECC-BEE9-4BC8A5905DB3}" destId="{12D5AA75-03A5-4AF4-A8A5-4108C4B51370}" srcOrd="0" destOrd="0" presId="urn:microsoft.com/office/officeart/2009/3/layout/HorizontalOrganizationChart"/>
    <dgm:cxn modelId="{75355C5C-7161-4C59-A055-7D68265BCF97}" type="presParOf" srcId="{80EAA112-B0B6-4ECC-BEE9-4BC8A5905DB3}" destId="{3012FED5-3D6E-4FCB-A985-28DC58C2FE97}" srcOrd="1" destOrd="0" presId="urn:microsoft.com/office/officeart/2009/3/layout/HorizontalOrganizationChart"/>
    <dgm:cxn modelId="{2A0B5CE6-D990-48FD-8378-21BF7F0E0876}" type="presParOf" srcId="{3012FED5-3D6E-4FCB-A985-28DC58C2FE97}" destId="{27F075AF-BEA9-4DCB-B390-8EB60E97556A}" srcOrd="0" destOrd="0" presId="urn:microsoft.com/office/officeart/2009/3/layout/HorizontalOrganizationChart"/>
    <dgm:cxn modelId="{37028666-7C6B-46F9-B19B-B56895D3B9B6}" type="presParOf" srcId="{27F075AF-BEA9-4DCB-B390-8EB60E97556A}" destId="{EDB015F8-BABD-4C54-9EF3-74781E3032BF}" srcOrd="0" destOrd="0" presId="urn:microsoft.com/office/officeart/2009/3/layout/HorizontalOrganizationChart"/>
    <dgm:cxn modelId="{9310048F-F73C-45EB-8AAE-1806C4099CBB}" type="presParOf" srcId="{27F075AF-BEA9-4DCB-B390-8EB60E97556A}" destId="{D9792676-9B68-4BB5-83C1-2C78CA3C9751}" srcOrd="1" destOrd="0" presId="urn:microsoft.com/office/officeart/2009/3/layout/HorizontalOrganizationChart"/>
    <dgm:cxn modelId="{F612F842-F846-4E00-9CE1-4F4E85E0628E}" type="presParOf" srcId="{3012FED5-3D6E-4FCB-A985-28DC58C2FE97}" destId="{DB2C331B-9A31-4D1F-A610-80E3B0E87054}" srcOrd="1" destOrd="0" presId="urn:microsoft.com/office/officeart/2009/3/layout/HorizontalOrganizationChart"/>
    <dgm:cxn modelId="{891F646D-504E-48E3-9DA1-3383EA6B32F8}" type="presParOf" srcId="{3012FED5-3D6E-4FCB-A985-28DC58C2FE97}" destId="{2CC35F86-8396-485F-AF19-3A3ECD6C62CA}" srcOrd="2" destOrd="0" presId="urn:microsoft.com/office/officeart/2009/3/layout/HorizontalOrganizationChart"/>
    <dgm:cxn modelId="{ACCBE232-6C72-4E24-BFFD-7E987C6F6FEF}" type="presParOf" srcId="{80EAA112-B0B6-4ECC-BEE9-4BC8A5905DB3}" destId="{DA33EBCA-A13F-4D38-9D88-31557317CA7C}" srcOrd="2" destOrd="0" presId="urn:microsoft.com/office/officeart/2009/3/layout/HorizontalOrganizationChart"/>
    <dgm:cxn modelId="{242BDB45-0115-4146-B0B2-8D55D6A1E906}" type="presParOf" srcId="{80EAA112-B0B6-4ECC-BEE9-4BC8A5905DB3}" destId="{455FD8B9-97F5-4745-9B00-C5FFB7747728}" srcOrd="3" destOrd="0" presId="urn:microsoft.com/office/officeart/2009/3/layout/HorizontalOrganizationChart"/>
    <dgm:cxn modelId="{CB5D9D86-F889-41D9-8B81-5C85FC71D57F}" type="presParOf" srcId="{455FD8B9-97F5-4745-9B00-C5FFB7747728}" destId="{A7B8A644-E9E8-4BD1-B3B0-A959038CF594}" srcOrd="0" destOrd="0" presId="urn:microsoft.com/office/officeart/2009/3/layout/HorizontalOrganizationChart"/>
    <dgm:cxn modelId="{6225316B-D2B1-4660-A982-B055E5F2210E}" type="presParOf" srcId="{A7B8A644-E9E8-4BD1-B3B0-A959038CF594}" destId="{D9BBA540-5BDD-4B4C-82E2-D129B7A73135}" srcOrd="0" destOrd="0" presId="urn:microsoft.com/office/officeart/2009/3/layout/HorizontalOrganizationChart"/>
    <dgm:cxn modelId="{49BC5515-FA70-4DAE-B877-A6D1D7911098}" type="presParOf" srcId="{A7B8A644-E9E8-4BD1-B3B0-A959038CF594}" destId="{17AC6958-13A9-4062-B987-D42FFB1D655B}" srcOrd="1" destOrd="0" presId="urn:microsoft.com/office/officeart/2009/3/layout/HorizontalOrganizationChart"/>
    <dgm:cxn modelId="{618835AB-809C-4CBF-925D-82BBA568C828}" type="presParOf" srcId="{455FD8B9-97F5-4745-9B00-C5FFB7747728}" destId="{8E5A5BA1-D00B-4BB0-9057-1DA21CCA9E30}" srcOrd="1" destOrd="0" presId="urn:microsoft.com/office/officeart/2009/3/layout/HorizontalOrganizationChart"/>
    <dgm:cxn modelId="{FCCDDB87-5D9F-4347-A82F-368BF6FFF4D8}" type="presParOf" srcId="{455FD8B9-97F5-4745-9B00-C5FFB7747728}" destId="{8CF72A26-DC55-4997-8318-D7BDD300314F}" srcOrd="2" destOrd="0" presId="urn:microsoft.com/office/officeart/2009/3/layout/HorizontalOrganizationChart"/>
    <dgm:cxn modelId="{77ACDC14-1384-44F3-BC22-9136B7BACA81}" type="presParOf" srcId="{013E7248-2114-4C8D-89DB-AF19EEAAD28F}" destId="{85F485CE-1BB6-4E16-BF1D-23B3DB899ECE}" srcOrd="2" destOrd="0" presId="urn:microsoft.com/office/officeart/2009/3/layout/HorizontalOrganizationChart"/>
    <dgm:cxn modelId="{006958EF-B9D3-4DF6-B9C4-EA968A5AAFB2}" type="presParOf" srcId="{23EF5878-BB80-4D2B-BDCE-97E628C1854D}" destId="{CC6AB867-02EF-413E-AF71-819A23D69166}" srcOrd="2" destOrd="0" presId="urn:microsoft.com/office/officeart/2009/3/layout/HorizontalOrganizationChart"/>
    <dgm:cxn modelId="{903FB835-767A-4009-867D-A8F1EFF17D51}" type="presParOf" srcId="{AD79B44E-D904-4A9E-975E-EAB9D5AB9795}" destId="{9E275BCF-9C9B-48C8-83F7-33FB6C84BE08}" srcOrd="2" destOrd="0" presId="urn:microsoft.com/office/officeart/2009/3/layout/HorizontalOrganizationChart"/>
    <dgm:cxn modelId="{6C13BAAC-74FC-44FF-9FC2-1C0E7B3A8130}" type="presParOf" srcId="{AD79B44E-D904-4A9E-975E-EAB9D5AB9795}" destId="{B3A740F1-1B25-49EC-8D5E-59568485C704}" srcOrd="3" destOrd="0" presId="urn:microsoft.com/office/officeart/2009/3/layout/HorizontalOrganizationChart"/>
    <dgm:cxn modelId="{E324B7B2-75D3-4F7E-A600-EFE5677D3862}" type="presParOf" srcId="{B3A740F1-1B25-49EC-8D5E-59568485C704}" destId="{7539C1D7-D167-4655-9819-72EA8FB96237}" srcOrd="0" destOrd="0" presId="urn:microsoft.com/office/officeart/2009/3/layout/HorizontalOrganizationChart"/>
    <dgm:cxn modelId="{AF7E61C7-3C1D-4B86-BFC8-0FD9D5F61BA9}" type="presParOf" srcId="{7539C1D7-D167-4655-9819-72EA8FB96237}" destId="{83204D92-2CEB-4A5F-883C-DB1DF93B9C41}" srcOrd="0" destOrd="0" presId="urn:microsoft.com/office/officeart/2009/3/layout/HorizontalOrganizationChart"/>
    <dgm:cxn modelId="{B1118930-2E39-4C1A-AA4D-C5303768B631}" type="presParOf" srcId="{7539C1D7-D167-4655-9819-72EA8FB96237}" destId="{8B7D56D8-24B8-4108-8B47-90C9849BF22C}" srcOrd="1" destOrd="0" presId="urn:microsoft.com/office/officeart/2009/3/layout/HorizontalOrganizationChart"/>
    <dgm:cxn modelId="{95A6B7D6-62B9-4EE4-BD61-7E924E7541B3}" type="presParOf" srcId="{B3A740F1-1B25-49EC-8D5E-59568485C704}" destId="{DFAA7CCD-60ED-4E99-A8C1-0B46F0FC072E}" srcOrd="1" destOrd="0" presId="urn:microsoft.com/office/officeart/2009/3/layout/HorizontalOrganizationChart"/>
    <dgm:cxn modelId="{9553453D-71B5-4E5C-9AFE-DC85CF06F551}" type="presParOf" srcId="{DFAA7CCD-60ED-4E99-A8C1-0B46F0FC072E}" destId="{873823F8-CBA8-468C-B6D4-E42F0935F1A3}" srcOrd="0" destOrd="0" presId="urn:microsoft.com/office/officeart/2009/3/layout/HorizontalOrganizationChart"/>
    <dgm:cxn modelId="{2023D717-3AAA-4F05-8C45-02DE082F7050}" type="presParOf" srcId="{DFAA7CCD-60ED-4E99-A8C1-0B46F0FC072E}" destId="{76AFD287-5515-4FB4-A892-71863AB0D3C1}" srcOrd="1" destOrd="0" presId="urn:microsoft.com/office/officeart/2009/3/layout/HorizontalOrganizationChart"/>
    <dgm:cxn modelId="{DB8B3A79-C8E4-460B-BB67-D0D56FC237A2}" type="presParOf" srcId="{76AFD287-5515-4FB4-A892-71863AB0D3C1}" destId="{E0198894-A4D8-4275-82AA-7FFC3E2B5B1B}" srcOrd="0" destOrd="0" presId="urn:microsoft.com/office/officeart/2009/3/layout/HorizontalOrganizationChart"/>
    <dgm:cxn modelId="{7C3A4582-640E-443D-B0DC-C47C92EEC8CC}" type="presParOf" srcId="{E0198894-A4D8-4275-82AA-7FFC3E2B5B1B}" destId="{D9152AAE-1696-42BC-AF81-814070401562}" srcOrd="0" destOrd="0" presId="urn:microsoft.com/office/officeart/2009/3/layout/HorizontalOrganizationChart"/>
    <dgm:cxn modelId="{EA7F9595-23C8-4DCF-AB48-EF5814364889}" type="presParOf" srcId="{E0198894-A4D8-4275-82AA-7FFC3E2B5B1B}" destId="{ECA7D0E4-1299-4D42-9631-823F250D7962}" srcOrd="1" destOrd="0" presId="urn:microsoft.com/office/officeart/2009/3/layout/HorizontalOrganizationChart"/>
    <dgm:cxn modelId="{06971812-D22C-49CE-8618-C2C00EB41386}" type="presParOf" srcId="{76AFD287-5515-4FB4-A892-71863AB0D3C1}" destId="{627BF843-51CD-4DF2-AAC4-040E206C8446}" srcOrd="1" destOrd="0" presId="urn:microsoft.com/office/officeart/2009/3/layout/HorizontalOrganizationChart"/>
    <dgm:cxn modelId="{946095B4-4F1A-410F-A800-86EAD743DFDA}" type="presParOf" srcId="{627BF843-51CD-4DF2-AAC4-040E206C8446}" destId="{252C7EC1-470B-4626-89AB-8CCF3D20E1A9}" srcOrd="0" destOrd="0" presId="urn:microsoft.com/office/officeart/2009/3/layout/HorizontalOrganizationChart"/>
    <dgm:cxn modelId="{B9D91154-A2E2-4BFD-AFA7-71AC5CAC48A8}" type="presParOf" srcId="{627BF843-51CD-4DF2-AAC4-040E206C8446}" destId="{F321FF87-09FA-4475-8BDC-1481E4F6D117}" srcOrd="1" destOrd="0" presId="urn:microsoft.com/office/officeart/2009/3/layout/HorizontalOrganizationChart"/>
    <dgm:cxn modelId="{934E41DF-3C3B-4CD1-8FC7-E995C731D564}" type="presParOf" srcId="{F321FF87-09FA-4475-8BDC-1481E4F6D117}" destId="{B9710EAA-AB5F-4C15-84ED-392B3348B1B8}" srcOrd="0" destOrd="0" presId="urn:microsoft.com/office/officeart/2009/3/layout/HorizontalOrganizationChart"/>
    <dgm:cxn modelId="{295902E0-5A6B-4959-B40A-4349466ABB74}" type="presParOf" srcId="{B9710EAA-AB5F-4C15-84ED-392B3348B1B8}" destId="{BA88B644-BCFF-4D7E-A83F-3E3885FB0E64}" srcOrd="0" destOrd="0" presId="urn:microsoft.com/office/officeart/2009/3/layout/HorizontalOrganizationChart"/>
    <dgm:cxn modelId="{85F45FB4-E458-4B67-949A-73E445CC3502}" type="presParOf" srcId="{B9710EAA-AB5F-4C15-84ED-392B3348B1B8}" destId="{A5580459-6266-4872-B834-88A4F11BD668}" srcOrd="1" destOrd="0" presId="urn:microsoft.com/office/officeart/2009/3/layout/HorizontalOrganizationChart"/>
    <dgm:cxn modelId="{FF916E90-39C1-463E-BAAD-44EE72E62F80}" type="presParOf" srcId="{F321FF87-09FA-4475-8BDC-1481E4F6D117}" destId="{BC06F80F-629F-4447-9DA5-998962E2922A}" srcOrd="1" destOrd="0" presId="urn:microsoft.com/office/officeart/2009/3/layout/HorizontalOrganizationChart"/>
    <dgm:cxn modelId="{136E047D-A05A-4F9E-B235-48D426CFAFC6}" type="presParOf" srcId="{F321FF87-09FA-4475-8BDC-1481E4F6D117}" destId="{0A551D03-EA68-4155-890C-83DF65C78925}" srcOrd="2" destOrd="0" presId="urn:microsoft.com/office/officeart/2009/3/layout/HorizontalOrganizationChart"/>
    <dgm:cxn modelId="{32C9A288-2042-4123-8FC1-CD07FB9F6948}" type="presParOf" srcId="{76AFD287-5515-4FB4-A892-71863AB0D3C1}" destId="{E2CBB9A6-FF91-44D3-B0A4-1674F2C71BE6}" srcOrd="2" destOrd="0" presId="urn:microsoft.com/office/officeart/2009/3/layout/HorizontalOrganizationChart"/>
    <dgm:cxn modelId="{887390AF-CCAE-4755-B42E-AD4F71B957EC}" type="presParOf" srcId="{DFAA7CCD-60ED-4E99-A8C1-0B46F0FC072E}" destId="{D0341BB0-04EB-4B47-ADA8-F22F27666705}" srcOrd="2" destOrd="0" presId="urn:microsoft.com/office/officeart/2009/3/layout/HorizontalOrganizationChart"/>
    <dgm:cxn modelId="{9F0C2596-42D8-476D-ACB5-1D1BF6586710}" type="presParOf" srcId="{DFAA7CCD-60ED-4E99-A8C1-0B46F0FC072E}" destId="{97C0D8CE-C7C9-47DD-A7F0-D93DD9DD2B06}" srcOrd="3" destOrd="0" presId="urn:microsoft.com/office/officeart/2009/3/layout/HorizontalOrganizationChart"/>
    <dgm:cxn modelId="{E7E63132-13FD-4CAF-A9C5-AC0A2162628E}" type="presParOf" srcId="{97C0D8CE-C7C9-47DD-A7F0-D93DD9DD2B06}" destId="{C806B55E-DB19-46B0-AB2C-D231F9B70A8C}" srcOrd="0" destOrd="0" presId="urn:microsoft.com/office/officeart/2009/3/layout/HorizontalOrganizationChart"/>
    <dgm:cxn modelId="{2D26325A-6A30-4A0F-92D5-9C3E138D32C6}" type="presParOf" srcId="{C806B55E-DB19-46B0-AB2C-D231F9B70A8C}" destId="{C1981E4B-FD41-4E60-B265-3F25729FB769}" srcOrd="0" destOrd="0" presId="urn:microsoft.com/office/officeart/2009/3/layout/HorizontalOrganizationChart"/>
    <dgm:cxn modelId="{1972FC5D-B86C-4E8F-9C04-6540BCBF107A}" type="presParOf" srcId="{C806B55E-DB19-46B0-AB2C-D231F9B70A8C}" destId="{518E1243-8B06-4192-9660-621A8ACBE42C}" srcOrd="1" destOrd="0" presId="urn:microsoft.com/office/officeart/2009/3/layout/HorizontalOrganizationChart"/>
    <dgm:cxn modelId="{5C3541C3-D80B-46F9-825A-967146690191}" type="presParOf" srcId="{97C0D8CE-C7C9-47DD-A7F0-D93DD9DD2B06}" destId="{3D32F2E5-4508-493D-9C8D-7E9806B850CB}" srcOrd="1" destOrd="0" presId="urn:microsoft.com/office/officeart/2009/3/layout/HorizontalOrganizationChart"/>
    <dgm:cxn modelId="{F5856568-1617-4094-AB81-B4917A82CB3C}" type="presParOf" srcId="{3D32F2E5-4508-493D-9C8D-7E9806B850CB}" destId="{9ADAE15E-C9D1-48B5-B749-20F734FCEB7E}" srcOrd="0" destOrd="0" presId="urn:microsoft.com/office/officeart/2009/3/layout/HorizontalOrganizationChart"/>
    <dgm:cxn modelId="{5F9D431A-2F8D-41F7-90DF-4785B566EC06}" type="presParOf" srcId="{3D32F2E5-4508-493D-9C8D-7E9806B850CB}" destId="{34FF1275-1E3E-42F8-8B8E-EFAD792787E0}" srcOrd="1" destOrd="0" presId="urn:microsoft.com/office/officeart/2009/3/layout/HorizontalOrganizationChart"/>
    <dgm:cxn modelId="{3D419ABA-26CE-43CB-A161-1BF2B53BFCE7}" type="presParOf" srcId="{34FF1275-1E3E-42F8-8B8E-EFAD792787E0}" destId="{79EBEDC4-EC96-44F9-BA4F-1F71F0D5AD5F}" srcOrd="0" destOrd="0" presId="urn:microsoft.com/office/officeart/2009/3/layout/HorizontalOrganizationChart"/>
    <dgm:cxn modelId="{A555D894-D1FB-4744-9EBB-DAD7C7282569}" type="presParOf" srcId="{79EBEDC4-EC96-44F9-BA4F-1F71F0D5AD5F}" destId="{E6B63E31-2A20-4A6F-9D43-2DB12C95CD73}" srcOrd="0" destOrd="0" presId="urn:microsoft.com/office/officeart/2009/3/layout/HorizontalOrganizationChart"/>
    <dgm:cxn modelId="{6B2C8DD4-CCB0-4199-99D0-6148189C3ED7}" type="presParOf" srcId="{79EBEDC4-EC96-44F9-BA4F-1F71F0D5AD5F}" destId="{85FE474B-FE14-48F4-8D73-E9DB80CDAEE6}" srcOrd="1" destOrd="0" presId="urn:microsoft.com/office/officeart/2009/3/layout/HorizontalOrganizationChart"/>
    <dgm:cxn modelId="{AD0580A6-0DF7-4C7A-A40F-EC8E87F1A182}" type="presParOf" srcId="{34FF1275-1E3E-42F8-8B8E-EFAD792787E0}" destId="{EDDE08BE-DF28-4D03-8205-CDF8D380EB66}" srcOrd="1" destOrd="0" presId="urn:microsoft.com/office/officeart/2009/3/layout/HorizontalOrganizationChart"/>
    <dgm:cxn modelId="{DE3958F4-D831-490B-BD4E-39D56C8A6E16}" type="presParOf" srcId="{34FF1275-1E3E-42F8-8B8E-EFAD792787E0}" destId="{5BE975AE-96B4-4DC5-BE27-B216024FBAA9}" srcOrd="2" destOrd="0" presId="urn:microsoft.com/office/officeart/2009/3/layout/HorizontalOrganizationChart"/>
    <dgm:cxn modelId="{4C4ADB79-605C-479C-9296-1B63430F5719}" type="presParOf" srcId="{3D32F2E5-4508-493D-9C8D-7E9806B850CB}" destId="{CF1B38BF-1068-4963-95AA-FB62DBEF2A02}" srcOrd="2" destOrd="0" presId="urn:microsoft.com/office/officeart/2009/3/layout/HorizontalOrganizationChart"/>
    <dgm:cxn modelId="{CCE8F5B9-7BA7-4815-91DA-91631D81A510}" type="presParOf" srcId="{3D32F2E5-4508-493D-9C8D-7E9806B850CB}" destId="{58EB6328-81FF-4999-835A-93533585C102}" srcOrd="3" destOrd="0" presId="urn:microsoft.com/office/officeart/2009/3/layout/HorizontalOrganizationChart"/>
    <dgm:cxn modelId="{B05BAF0E-13F7-4A0B-B050-FE0CD1EC2762}" type="presParOf" srcId="{58EB6328-81FF-4999-835A-93533585C102}" destId="{BF9EACB1-9F03-4921-9114-F7A43DC6C734}" srcOrd="0" destOrd="0" presId="urn:microsoft.com/office/officeart/2009/3/layout/HorizontalOrganizationChart"/>
    <dgm:cxn modelId="{FA905BDF-5192-4634-B772-7CE509D71230}" type="presParOf" srcId="{BF9EACB1-9F03-4921-9114-F7A43DC6C734}" destId="{527062AF-11FE-4F94-A0C2-F0FC6F607410}" srcOrd="0" destOrd="0" presId="urn:microsoft.com/office/officeart/2009/3/layout/HorizontalOrganizationChart"/>
    <dgm:cxn modelId="{57FC4B3D-5636-49D5-8D7C-A3465AB2FF09}" type="presParOf" srcId="{BF9EACB1-9F03-4921-9114-F7A43DC6C734}" destId="{D2949B10-628D-437F-ACD3-F556AC96B718}" srcOrd="1" destOrd="0" presId="urn:microsoft.com/office/officeart/2009/3/layout/HorizontalOrganizationChart"/>
    <dgm:cxn modelId="{D30B988C-1CEB-4B43-BA29-911846B3C1B9}" type="presParOf" srcId="{58EB6328-81FF-4999-835A-93533585C102}" destId="{336482A0-016B-458B-A220-400D5A711D6D}" srcOrd="1" destOrd="0" presId="urn:microsoft.com/office/officeart/2009/3/layout/HorizontalOrganizationChart"/>
    <dgm:cxn modelId="{C33822FE-E6BF-4D48-ABE9-C694B4D6BE6A}" type="presParOf" srcId="{58EB6328-81FF-4999-835A-93533585C102}" destId="{168472CC-73C4-4D8F-8C4F-464DD784DF70}" srcOrd="2" destOrd="0" presId="urn:microsoft.com/office/officeart/2009/3/layout/HorizontalOrganizationChart"/>
    <dgm:cxn modelId="{BEAE4A07-6DD0-4739-8FE9-861AA425A120}" type="presParOf" srcId="{3D32F2E5-4508-493D-9C8D-7E9806B850CB}" destId="{FF47B5CF-D8F9-4B3C-ACCE-3DEE112615AD}" srcOrd="4" destOrd="0" presId="urn:microsoft.com/office/officeart/2009/3/layout/HorizontalOrganizationChart"/>
    <dgm:cxn modelId="{C89F912E-3503-4692-A93B-4641C2A1590F}" type="presParOf" srcId="{3D32F2E5-4508-493D-9C8D-7E9806B850CB}" destId="{106F3CDC-D8C3-4A7E-AA12-FFFC4D0A7369}" srcOrd="5" destOrd="0" presId="urn:microsoft.com/office/officeart/2009/3/layout/HorizontalOrganizationChart"/>
    <dgm:cxn modelId="{33F1AF2A-AB59-4671-AF63-14A327E3B0FB}" type="presParOf" srcId="{106F3CDC-D8C3-4A7E-AA12-FFFC4D0A7369}" destId="{A9BB14E2-CD8D-411F-9D14-196D0156E54A}" srcOrd="0" destOrd="0" presId="urn:microsoft.com/office/officeart/2009/3/layout/HorizontalOrganizationChart"/>
    <dgm:cxn modelId="{C7367033-5B49-46CD-901B-79CB82D60B2A}" type="presParOf" srcId="{A9BB14E2-CD8D-411F-9D14-196D0156E54A}" destId="{C74E6C46-F6E6-4761-830E-907FF4CC9DA6}" srcOrd="0" destOrd="0" presId="urn:microsoft.com/office/officeart/2009/3/layout/HorizontalOrganizationChart"/>
    <dgm:cxn modelId="{1DB16E22-8D5E-47C5-85C0-0B860B5F4F04}" type="presParOf" srcId="{A9BB14E2-CD8D-411F-9D14-196D0156E54A}" destId="{13583CBF-19F2-4B08-B7FE-8E235C677A75}" srcOrd="1" destOrd="0" presId="urn:microsoft.com/office/officeart/2009/3/layout/HorizontalOrganizationChart"/>
    <dgm:cxn modelId="{EFDD549F-4B41-4997-A1C9-6918F1440AD2}" type="presParOf" srcId="{106F3CDC-D8C3-4A7E-AA12-FFFC4D0A7369}" destId="{94FFBA8A-BB57-46AB-9277-C529AC15CFF0}" srcOrd="1" destOrd="0" presId="urn:microsoft.com/office/officeart/2009/3/layout/HorizontalOrganizationChart"/>
    <dgm:cxn modelId="{970E74EC-5645-4197-B36A-9CDC43FADD45}" type="presParOf" srcId="{106F3CDC-D8C3-4A7E-AA12-FFFC4D0A7369}" destId="{D4055958-9BBB-4D45-9A79-E68A4582F9F1}" srcOrd="2" destOrd="0" presId="urn:microsoft.com/office/officeart/2009/3/layout/HorizontalOrganizationChart"/>
    <dgm:cxn modelId="{13F530FD-51B3-4FE9-A0CC-5F605F26FE56}" type="presParOf" srcId="{3D32F2E5-4508-493D-9C8D-7E9806B850CB}" destId="{36EFC77F-40C8-4A14-A8C3-6AFFB76116B4}" srcOrd="6" destOrd="0" presId="urn:microsoft.com/office/officeart/2009/3/layout/HorizontalOrganizationChart"/>
    <dgm:cxn modelId="{69C7AA73-4BCB-41F6-A12A-F5A286E0F2BE}" type="presParOf" srcId="{3D32F2E5-4508-493D-9C8D-7E9806B850CB}" destId="{1DF12F42-4F92-4272-84F1-95E3BA1E91DC}" srcOrd="7" destOrd="0" presId="urn:microsoft.com/office/officeart/2009/3/layout/HorizontalOrganizationChart"/>
    <dgm:cxn modelId="{32662309-0D63-4817-B75A-7B2BAB29B6C1}" type="presParOf" srcId="{1DF12F42-4F92-4272-84F1-95E3BA1E91DC}" destId="{D9142561-2AF4-47CE-90BB-9781E5415B97}" srcOrd="0" destOrd="0" presId="urn:microsoft.com/office/officeart/2009/3/layout/HorizontalOrganizationChart"/>
    <dgm:cxn modelId="{76C82887-FF62-4A66-8D26-A7B436999F66}" type="presParOf" srcId="{D9142561-2AF4-47CE-90BB-9781E5415B97}" destId="{4DC6CF20-DD90-45C4-AF11-C8A49A40B970}" srcOrd="0" destOrd="0" presId="urn:microsoft.com/office/officeart/2009/3/layout/HorizontalOrganizationChart"/>
    <dgm:cxn modelId="{977222DD-3880-4457-BD0D-58A3929483D7}" type="presParOf" srcId="{D9142561-2AF4-47CE-90BB-9781E5415B97}" destId="{44452D02-697F-464A-BD4F-845C8DCCB99C}" srcOrd="1" destOrd="0" presId="urn:microsoft.com/office/officeart/2009/3/layout/HorizontalOrganizationChart"/>
    <dgm:cxn modelId="{DCBAACB4-B3B4-401A-93CD-7E6E2F09920E}" type="presParOf" srcId="{1DF12F42-4F92-4272-84F1-95E3BA1E91DC}" destId="{47E0040F-1C44-46E0-8C8C-35D5ACB08BB5}" srcOrd="1" destOrd="0" presId="urn:microsoft.com/office/officeart/2009/3/layout/HorizontalOrganizationChart"/>
    <dgm:cxn modelId="{20FC4908-9BF5-4E61-86B0-5DBBC2972691}" type="presParOf" srcId="{1DF12F42-4F92-4272-84F1-95E3BA1E91DC}" destId="{4B12B901-8394-463F-B208-57C524CD0EA5}" srcOrd="2" destOrd="0" presId="urn:microsoft.com/office/officeart/2009/3/layout/HorizontalOrganizationChart"/>
    <dgm:cxn modelId="{489C83E9-1470-4872-ABCA-A13F1EAEB60E}" type="presParOf" srcId="{3D32F2E5-4508-493D-9C8D-7E9806B850CB}" destId="{BF13E5A9-53D6-4120-A00F-E17DC8CA2504}" srcOrd="8" destOrd="0" presId="urn:microsoft.com/office/officeart/2009/3/layout/HorizontalOrganizationChart"/>
    <dgm:cxn modelId="{C1D9AA48-791E-4F50-8795-C26368CC5E18}" type="presParOf" srcId="{3D32F2E5-4508-493D-9C8D-7E9806B850CB}" destId="{ADB1CCDA-D8D2-46EB-82FE-FB2ED4C20B4B}" srcOrd="9" destOrd="0" presId="urn:microsoft.com/office/officeart/2009/3/layout/HorizontalOrganizationChart"/>
    <dgm:cxn modelId="{CCD920B3-F601-4BAB-B30C-4DAD9C1729A1}" type="presParOf" srcId="{ADB1CCDA-D8D2-46EB-82FE-FB2ED4C20B4B}" destId="{6680BE45-C7C1-402D-A5B6-44228F51AA7D}" srcOrd="0" destOrd="0" presId="urn:microsoft.com/office/officeart/2009/3/layout/HorizontalOrganizationChart"/>
    <dgm:cxn modelId="{EC219D3E-1E73-4CD8-9E21-88CA22BAC52D}" type="presParOf" srcId="{6680BE45-C7C1-402D-A5B6-44228F51AA7D}" destId="{7B92E96B-2421-43D8-8AED-22D2E908060E}" srcOrd="0" destOrd="0" presId="urn:microsoft.com/office/officeart/2009/3/layout/HorizontalOrganizationChart"/>
    <dgm:cxn modelId="{FEA553A3-4BFA-44E7-9611-3876B1DD16DB}" type="presParOf" srcId="{6680BE45-C7C1-402D-A5B6-44228F51AA7D}" destId="{B642F228-D736-4B91-BE9E-2A0B8443A91B}" srcOrd="1" destOrd="0" presId="urn:microsoft.com/office/officeart/2009/3/layout/HorizontalOrganizationChart"/>
    <dgm:cxn modelId="{69F368E6-5B06-4919-BB36-880DF40AC7AA}" type="presParOf" srcId="{ADB1CCDA-D8D2-46EB-82FE-FB2ED4C20B4B}" destId="{4D598735-5F01-4839-A21D-8D90C2D768D0}" srcOrd="1" destOrd="0" presId="urn:microsoft.com/office/officeart/2009/3/layout/HorizontalOrganizationChart"/>
    <dgm:cxn modelId="{6D9D1C09-906D-4607-9801-B9433770C1F6}" type="presParOf" srcId="{ADB1CCDA-D8D2-46EB-82FE-FB2ED4C20B4B}" destId="{F0D6DE00-29EE-4660-A06A-137959163232}" srcOrd="2" destOrd="0" presId="urn:microsoft.com/office/officeart/2009/3/layout/HorizontalOrganizationChart"/>
    <dgm:cxn modelId="{EAC3A9CB-2550-4A4E-BFFA-C69B84CBE18E}" type="presParOf" srcId="{97C0D8CE-C7C9-47DD-A7F0-D93DD9DD2B06}" destId="{945A28BD-80AD-4FA8-A536-733CD873E4D1}" srcOrd="2" destOrd="0" presId="urn:microsoft.com/office/officeart/2009/3/layout/HorizontalOrganizationChart"/>
    <dgm:cxn modelId="{88EC9EEB-04D8-438D-BD81-417F91D1C5AE}" type="presParOf" srcId="{B3A740F1-1B25-49EC-8D5E-59568485C704}" destId="{F4E58D6D-AF37-4D4D-B0A2-24E6D02B1994}" srcOrd="2" destOrd="0" presId="urn:microsoft.com/office/officeart/2009/3/layout/HorizontalOrganizationChart"/>
    <dgm:cxn modelId="{ED284A0C-C741-4E1E-8739-FEA9E18C54DA}" type="presParOf" srcId="{BE663EC5-2C97-45AA-BF46-A0CDF896F71B}" destId="{F5763B42-6198-4E71-88B6-007C52B909B5}" srcOrd="2" destOrd="0" presId="urn:microsoft.com/office/officeart/2009/3/layout/HorizontalOrganizationChart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B51AE51-0B81-49FA-99DF-5EB7AE57A44C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6395A4C0-73F6-4BD7-BE4E-BEC4D091933B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2000" b="1" i="0" u="none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第四节 </a:t>
          </a:r>
          <a:r>
            <a:rPr lang="zh-CN" altLang="en-US" sz="2000" b="1" i="0" u="none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常用的绩效考评模式</a:t>
          </a:r>
        </a:p>
      </dgm:t>
    </dgm:pt>
    <dgm:pt modelId="{DA14E7CA-531C-4F12-AA41-78658A079D4C}" type="parTrans" cxnId="{3462F839-2CD1-41FF-AE73-DFCA69B93CE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97E25E7-4400-4F10-9D76-1F92A6037CFB}" type="sibTrans" cxnId="{3462F839-2CD1-41FF-AE73-DFCA69B93CE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D8B120-6846-4256-B4A8-887041330547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20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不同类型</a:t>
          </a:r>
          <a:endParaRPr lang="zh-CN" altLang="en-US" sz="20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D5B68F1B-22CC-4329-9A82-26997B2E3EBD}" type="parTrans" cxnId="{DA76E1E6-8CED-4A50-9EEE-1B2A4F1370A4}">
      <dgm:prSet/>
      <dgm:spPr/>
      <dgm:t>
        <a:bodyPr/>
        <a:lstStyle/>
        <a:p>
          <a:endParaRPr lang="zh-CN" altLang="en-US"/>
        </a:p>
      </dgm:t>
    </dgm:pt>
    <dgm:pt modelId="{6BA0C932-2988-4BB9-8C68-A9BC0298DF1D}" type="sibTrans" cxnId="{DA76E1E6-8CED-4A50-9EEE-1B2A4F1370A4}">
      <dgm:prSet/>
      <dgm:spPr/>
      <dgm:t>
        <a:bodyPr/>
        <a:lstStyle/>
        <a:p>
          <a:endParaRPr lang="zh-CN" altLang="en-US"/>
        </a:p>
      </dgm:t>
    </dgm:pt>
    <dgm:pt modelId="{02B61AE2-B2C5-44B3-A5A4-2E6ACB791502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一般营销人员：工作的安全性和规范性</a:t>
          </a:r>
          <a:endParaRPr lang="zh-CN" altLang="en-US" sz="1800" b="0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D4A72C6C-5CC0-436F-8F11-7DC782B43468}" type="parTrans" cxnId="{98A1801D-60E4-486B-95A1-C00302264239}">
      <dgm:prSet/>
      <dgm:spPr/>
      <dgm:t>
        <a:bodyPr/>
        <a:lstStyle/>
        <a:p>
          <a:endParaRPr lang="zh-CN" altLang="en-US"/>
        </a:p>
      </dgm:t>
    </dgm:pt>
    <dgm:pt modelId="{D3D9070C-002D-47E6-B468-8D03439E31C3}" type="sibTrans" cxnId="{98A1801D-60E4-486B-95A1-C00302264239}">
      <dgm:prSet/>
      <dgm:spPr/>
      <dgm:t>
        <a:bodyPr/>
        <a:lstStyle/>
        <a:p>
          <a:endParaRPr lang="zh-CN" altLang="en-US"/>
        </a:p>
      </dgm:t>
    </dgm:pt>
    <dgm:pt modelId="{E947FBB4-3BE0-45DB-A5DC-FB9A205115EB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20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大型企业</a:t>
          </a:r>
          <a:endParaRPr lang="zh-CN" altLang="en-US" sz="20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E252E3F8-9FA1-4E59-97B0-12AC3B494447}" type="parTrans" cxnId="{8B2FA357-EC13-48CA-AE64-8D80F31E78D7}">
      <dgm:prSet/>
      <dgm:spPr/>
      <dgm:t>
        <a:bodyPr/>
        <a:lstStyle/>
        <a:p>
          <a:endParaRPr lang="zh-CN" altLang="en-US"/>
        </a:p>
      </dgm:t>
    </dgm:pt>
    <dgm:pt modelId="{5FD878B5-EA77-4C80-B29F-95ABB21B3020}" type="sibTrans" cxnId="{8B2FA357-EC13-48CA-AE64-8D80F31E78D7}">
      <dgm:prSet/>
      <dgm:spPr/>
      <dgm:t>
        <a:bodyPr/>
        <a:lstStyle/>
        <a:p>
          <a:endParaRPr lang="zh-CN" altLang="en-US"/>
        </a:p>
      </dgm:t>
    </dgm:pt>
    <dgm:pt modelId="{9B9E5AC5-6720-4531-A929-9ADF67F84AB2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建立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比较完善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的员工绩效考评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体系</a:t>
          </a:r>
          <a:endParaRPr lang="zh-CN" altLang="en-US" sz="1800" b="0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ABBED90F-0712-49F4-AF56-63A68AE15286}" type="parTrans" cxnId="{A551E391-F5A0-4B5F-B0F5-FE84A4FDCE9E}">
      <dgm:prSet/>
      <dgm:spPr/>
      <dgm:t>
        <a:bodyPr/>
        <a:lstStyle/>
        <a:p>
          <a:endParaRPr lang="zh-CN" altLang="en-US"/>
        </a:p>
      </dgm:t>
    </dgm:pt>
    <dgm:pt modelId="{53BF04CA-584A-40B9-8A3A-5FE7DBD7EBAF}" type="sibTrans" cxnId="{A551E391-F5A0-4B5F-B0F5-FE84A4FDCE9E}">
      <dgm:prSet/>
      <dgm:spPr/>
      <dgm:t>
        <a:bodyPr/>
        <a:lstStyle/>
        <a:p>
          <a:endParaRPr lang="zh-CN" altLang="en-US"/>
        </a:p>
      </dgm:t>
    </dgm:pt>
    <dgm:pt modelId="{9F9677F7-22A0-4B00-8BF8-B94942669F07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技术研发人员：重结果</a:t>
          </a:r>
          <a:r>
            <a:rPr lang="zh-CN" altLang="en-US" sz="18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、重外评、重价值评估</a:t>
          </a:r>
          <a:endParaRPr lang="zh-CN" altLang="en-US" sz="1800" b="0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3B736D12-15AF-44B7-B247-C543D22BCF61}" type="parTrans" cxnId="{F5DB22A4-96FE-4DE0-8E8E-8D22E93A2907}">
      <dgm:prSet/>
      <dgm:spPr/>
      <dgm:t>
        <a:bodyPr/>
        <a:lstStyle/>
        <a:p>
          <a:endParaRPr lang="zh-CN" altLang="en-US"/>
        </a:p>
      </dgm:t>
    </dgm:pt>
    <dgm:pt modelId="{734F4350-47C9-4E4D-AD1A-D8098ADD9CAF}" type="sibTrans" cxnId="{F5DB22A4-96FE-4DE0-8E8E-8D22E93A2907}">
      <dgm:prSet/>
      <dgm:spPr/>
      <dgm:t>
        <a:bodyPr/>
        <a:lstStyle/>
        <a:p>
          <a:endParaRPr lang="zh-CN" altLang="en-US"/>
        </a:p>
      </dgm:t>
    </dgm:pt>
    <dgm:pt modelId="{0412AC0C-6961-49EC-93DE-5DB336C57837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高层管理人员：领导能力、计划性</a:t>
          </a:r>
          <a:endParaRPr lang="zh-CN" altLang="en-US" sz="1800" b="1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8A81C030-2AEC-477E-BC9E-7DAA57D8D6C6}" type="parTrans" cxnId="{0FDD763F-EE63-4C5C-BCA5-0D331DF1531D}">
      <dgm:prSet/>
      <dgm:spPr/>
      <dgm:t>
        <a:bodyPr/>
        <a:lstStyle/>
        <a:p>
          <a:endParaRPr lang="zh-CN" altLang="en-US"/>
        </a:p>
      </dgm:t>
    </dgm:pt>
    <dgm:pt modelId="{4A29A664-DE78-41CC-B095-295879947201}" type="sibTrans" cxnId="{0FDD763F-EE63-4C5C-BCA5-0D331DF1531D}">
      <dgm:prSet/>
      <dgm:spPr/>
      <dgm:t>
        <a:bodyPr/>
        <a:lstStyle/>
        <a:p>
          <a:endParaRPr lang="zh-CN" altLang="en-US"/>
        </a:p>
      </dgm:t>
    </dgm:pt>
    <dgm:pt modelId="{78F417CB-6294-4B1A-B73B-DD892769E46D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一线经理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应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承担部分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员工绩效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考评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的职能</a:t>
          </a:r>
          <a:endParaRPr lang="zh-CN" altLang="en-US" sz="1800" b="1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C087B94A-3978-4E19-812F-CC7AA8FA895F}" type="parTrans" cxnId="{8B8D45DB-45F0-46F8-B217-99D23FB1432C}">
      <dgm:prSet/>
      <dgm:spPr/>
      <dgm:t>
        <a:bodyPr/>
        <a:lstStyle/>
        <a:p>
          <a:endParaRPr lang="zh-CN" altLang="en-US"/>
        </a:p>
      </dgm:t>
    </dgm:pt>
    <dgm:pt modelId="{BB166A83-F445-478D-9EF3-D42327F82D10}" type="sibTrans" cxnId="{8B8D45DB-45F0-46F8-B217-99D23FB1432C}">
      <dgm:prSet/>
      <dgm:spPr/>
      <dgm:t>
        <a:bodyPr/>
        <a:lstStyle/>
        <a:p>
          <a:endParaRPr lang="zh-CN" altLang="en-US"/>
        </a:p>
      </dgm:t>
    </dgm:pt>
    <dgm:pt modelId="{0ED78181-BC9D-454F-A0E7-D2B26AE7A6EF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非人格化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管理</a:t>
          </a:r>
          <a:endParaRPr lang="zh-CN" altLang="en-US" sz="1800" b="0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7208F61D-A932-4E2D-B8EC-CCF81E8FD968}" type="parTrans" cxnId="{D37539E8-340F-4DD4-84F5-C414F9A732F9}">
      <dgm:prSet/>
      <dgm:spPr/>
      <dgm:t>
        <a:bodyPr/>
        <a:lstStyle/>
        <a:p>
          <a:endParaRPr lang="zh-CN" altLang="en-US"/>
        </a:p>
      </dgm:t>
    </dgm:pt>
    <dgm:pt modelId="{0C3D712F-A570-4414-8CAA-A7CD7A7CA1EE}" type="sibTrans" cxnId="{D37539E8-340F-4DD4-84F5-C414F9A732F9}">
      <dgm:prSet/>
      <dgm:spPr/>
      <dgm:t>
        <a:bodyPr/>
        <a:lstStyle/>
        <a:p>
          <a:endParaRPr lang="zh-CN" altLang="en-US"/>
        </a:p>
      </dgm:t>
    </dgm:pt>
    <dgm:pt modelId="{E798DF68-EB16-42BD-9A9F-9D29B669B253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可以吸收每一位员工亲自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参与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进来</a:t>
          </a:r>
          <a:endParaRPr lang="zh-CN" altLang="en-US" sz="1800" b="0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CBC4A32E-9282-40B2-AB1E-BAB203E48E12}" type="parTrans" cxnId="{37BB63B6-4D57-4F8D-A904-0E83F7C67368}">
      <dgm:prSet/>
      <dgm:spPr/>
      <dgm:t>
        <a:bodyPr/>
        <a:lstStyle/>
        <a:p>
          <a:endParaRPr lang="zh-CN" altLang="en-US"/>
        </a:p>
      </dgm:t>
    </dgm:pt>
    <dgm:pt modelId="{31CBB16B-D373-4779-BDDE-37EE56526EE9}" type="sibTrans" cxnId="{37BB63B6-4D57-4F8D-A904-0E83F7C67368}">
      <dgm:prSet/>
      <dgm:spPr/>
      <dgm:t>
        <a:bodyPr/>
        <a:lstStyle/>
        <a:p>
          <a:endParaRPr lang="zh-CN" altLang="en-US"/>
        </a:p>
      </dgm:t>
    </dgm:pt>
    <dgm:pt modelId="{B4BEE080-F290-4AA0-8F8C-E1B42B6DCFBC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20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中小企业</a:t>
          </a:r>
          <a:endParaRPr lang="zh-CN" altLang="en-US" sz="20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3FCD90CC-788A-466F-946C-C7810658F3F1}" type="parTrans" cxnId="{036BF8CF-B601-4A76-B683-D1E10477A3A4}">
      <dgm:prSet/>
      <dgm:spPr/>
      <dgm:t>
        <a:bodyPr/>
        <a:lstStyle/>
        <a:p>
          <a:endParaRPr lang="zh-CN" altLang="en-US"/>
        </a:p>
      </dgm:t>
    </dgm:pt>
    <dgm:pt modelId="{7D5F3705-A1F5-485B-BA12-4DB2E52AFFAC}" type="sibTrans" cxnId="{036BF8CF-B601-4A76-B683-D1E10477A3A4}">
      <dgm:prSet/>
      <dgm:spPr/>
      <dgm:t>
        <a:bodyPr/>
        <a:lstStyle/>
        <a:p>
          <a:endParaRPr lang="zh-CN" altLang="en-US"/>
        </a:p>
      </dgm:t>
    </dgm:pt>
    <dgm:pt modelId="{48DAB7D3-8680-43ED-A5D5-455604FB3BB0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特点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：管理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灵活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；岗位划分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不明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确；工作职责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变动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较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大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；考评不必太复杂，侧重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主观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考评</a:t>
          </a:r>
          <a:endParaRPr lang="zh-CN" altLang="en-US" sz="1800" b="0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0A0B3D2F-46F2-4EBA-8C10-703C4811EFC4}" type="parTrans" cxnId="{80A7D833-2024-4EF0-ACE6-C59B7856AF67}">
      <dgm:prSet/>
      <dgm:spPr/>
      <dgm:t>
        <a:bodyPr/>
        <a:lstStyle/>
        <a:p>
          <a:endParaRPr lang="zh-CN" altLang="en-US"/>
        </a:p>
      </dgm:t>
    </dgm:pt>
    <dgm:pt modelId="{8AF55441-13A4-4C50-9895-609C3C148C31}" type="sibTrans" cxnId="{80A7D833-2024-4EF0-ACE6-C59B7856AF67}">
      <dgm:prSet/>
      <dgm:spPr/>
      <dgm:t>
        <a:bodyPr/>
        <a:lstStyle/>
        <a:p>
          <a:endParaRPr lang="zh-CN" altLang="en-US"/>
        </a:p>
      </dgm:t>
    </dgm:pt>
    <dgm:pt modelId="{7F0B44A1-DC51-4331-8750-C79B459A22D4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内容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：工作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总结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； 员工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自我评价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；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分类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考评；考评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沟通</a:t>
          </a:r>
          <a:endParaRPr lang="zh-CN" altLang="en-US" sz="1800" b="0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A60BF0E6-ACAC-446D-8917-D4174AEDFA81}" type="parTrans" cxnId="{2F3CE481-C7BB-4E42-B8D4-D72D427D9084}">
      <dgm:prSet/>
      <dgm:spPr/>
      <dgm:t>
        <a:bodyPr/>
        <a:lstStyle/>
        <a:p>
          <a:endParaRPr lang="zh-CN" altLang="en-US"/>
        </a:p>
      </dgm:t>
    </dgm:pt>
    <dgm:pt modelId="{5DA5148F-E038-43EC-BAF5-9F0C8F503D38}" type="sibTrans" cxnId="{2F3CE481-C7BB-4E42-B8D4-D72D427D9084}">
      <dgm:prSet/>
      <dgm:spPr/>
      <dgm:t>
        <a:bodyPr/>
        <a:lstStyle/>
        <a:p>
          <a:endParaRPr lang="zh-CN" altLang="en-US"/>
        </a:p>
      </dgm:t>
    </dgm:pt>
    <dgm:pt modelId="{AD1976C7-D281-49FE-A90C-4E4620EEE925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中层管理人员：协调沟通能力</a:t>
          </a:r>
          <a:endParaRPr lang="zh-CN" altLang="en-US" sz="1800" b="1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5B8E59FA-969A-4071-A281-84D1A8E04831}" type="parTrans" cxnId="{F3B960C2-B1D8-44DD-892C-A9717289E7C7}">
      <dgm:prSet/>
      <dgm:spPr/>
      <dgm:t>
        <a:bodyPr/>
        <a:lstStyle/>
        <a:p>
          <a:endParaRPr lang="zh-CN" altLang="en-US"/>
        </a:p>
      </dgm:t>
    </dgm:pt>
    <dgm:pt modelId="{C5F500C6-1EC9-4FB4-9C30-CE078D874C04}" type="sibTrans" cxnId="{F3B960C2-B1D8-44DD-892C-A9717289E7C7}">
      <dgm:prSet/>
      <dgm:spPr/>
      <dgm:t>
        <a:bodyPr/>
        <a:lstStyle/>
        <a:p>
          <a:endParaRPr lang="zh-CN" altLang="en-US"/>
        </a:p>
      </dgm:t>
    </dgm:pt>
    <dgm:pt modelId="{31455B73-3540-4A97-9584-D0B09FEBE639}" type="pres">
      <dgm:prSet presAssocID="{BB51AE51-0B81-49FA-99DF-5EB7AE57A44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E663EC5-2C97-45AA-BF46-A0CDF896F71B}" type="pres">
      <dgm:prSet presAssocID="{6395A4C0-73F6-4BD7-BE4E-BEC4D091933B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4CEC310-154B-4E75-AA3D-3E5D6E5A3348}" type="pres">
      <dgm:prSet presAssocID="{6395A4C0-73F6-4BD7-BE4E-BEC4D091933B}" presName="rootComposite1" presStyleCnt="0"/>
      <dgm:spPr/>
      <dgm:t>
        <a:bodyPr/>
        <a:lstStyle/>
        <a:p>
          <a:endParaRPr lang="zh-CN" altLang="en-US"/>
        </a:p>
      </dgm:t>
    </dgm:pt>
    <dgm:pt modelId="{3B461DA5-C5AD-473B-BE1D-C48025597C37}" type="pres">
      <dgm:prSet presAssocID="{6395A4C0-73F6-4BD7-BE4E-BEC4D091933B}" presName="rootText1" presStyleLbl="node0" presStyleIdx="0" presStyleCnt="1" custScaleX="137995" custScaleY="20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71EA66-D47B-4263-8A24-67B6A9469AD0}" type="pres">
      <dgm:prSet presAssocID="{6395A4C0-73F6-4BD7-BE4E-BEC4D091933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AD79B44E-D904-4A9E-975E-EAB9D5AB9795}" type="pres">
      <dgm:prSet presAssocID="{6395A4C0-73F6-4BD7-BE4E-BEC4D091933B}" presName="hierChild2" presStyleCnt="0"/>
      <dgm:spPr/>
      <dgm:t>
        <a:bodyPr/>
        <a:lstStyle/>
        <a:p>
          <a:endParaRPr lang="zh-CN" altLang="en-US"/>
        </a:p>
      </dgm:t>
    </dgm:pt>
    <dgm:pt modelId="{D29C1E41-F0A6-4B0B-A7AC-16A7954D8AC2}" type="pres">
      <dgm:prSet presAssocID="{D5B68F1B-22CC-4329-9A82-26997B2E3EBD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B296480D-3FCE-4893-8382-FC0F09B6CDCD}" type="pres">
      <dgm:prSet presAssocID="{19D8B120-6846-4256-B4A8-887041330547}" presName="hierRoot2" presStyleCnt="0">
        <dgm:presLayoutVars>
          <dgm:hierBranch val="init"/>
        </dgm:presLayoutVars>
      </dgm:prSet>
      <dgm:spPr/>
    </dgm:pt>
    <dgm:pt modelId="{4003B6D1-2710-4EF4-9FEA-39C83524BD4F}" type="pres">
      <dgm:prSet presAssocID="{19D8B120-6846-4256-B4A8-887041330547}" presName="rootComposite" presStyleCnt="0"/>
      <dgm:spPr/>
    </dgm:pt>
    <dgm:pt modelId="{92C56A28-FD26-46F0-8473-E7C6698433B7}" type="pres">
      <dgm:prSet presAssocID="{19D8B120-6846-4256-B4A8-887041330547}" presName="rootText" presStyleLbl="node2" presStyleIdx="0" presStyleCnt="3" custScaleX="225412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0C1F4E-FCAD-4AF2-8E87-7300EA915679}" type="pres">
      <dgm:prSet presAssocID="{19D8B120-6846-4256-B4A8-887041330547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21C6D09D-3164-4227-8871-3AC26C922E4D}" type="pres">
      <dgm:prSet presAssocID="{19D8B120-6846-4256-B4A8-887041330547}" presName="hierChild4" presStyleCnt="0"/>
      <dgm:spPr/>
    </dgm:pt>
    <dgm:pt modelId="{C115CE2F-7ADC-4F7B-90C5-C39CE83D05A5}" type="pres">
      <dgm:prSet presAssocID="{D4A72C6C-5CC0-436F-8F11-7DC782B43468}" presName="Name64" presStyleLbl="parChTrans1D3" presStyleIdx="0" presStyleCnt="10"/>
      <dgm:spPr/>
      <dgm:t>
        <a:bodyPr/>
        <a:lstStyle/>
        <a:p>
          <a:endParaRPr lang="zh-CN" altLang="en-US"/>
        </a:p>
      </dgm:t>
    </dgm:pt>
    <dgm:pt modelId="{B6201FB0-C046-41DD-B194-CB157B60661E}" type="pres">
      <dgm:prSet presAssocID="{02B61AE2-B2C5-44B3-A5A4-2E6ACB791502}" presName="hierRoot2" presStyleCnt="0">
        <dgm:presLayoutVars>
          <dgm:hierBranch val="init"/>
        </dgm:presLayoutVars>
      </dgm:prSet>
      <dgm:spPr/>
    </dgm:pt>
    <dgm:pt modelId="{5C83E7DC-0437-4D3A-951A-B1FD34F7A015}" type="pres">
      <dgm:prSet presAssocID="{02B61AE2-B2C5-44B3-A5A4-2E6ACB791502}" presName="rootComposite" presStyleCnt="0"/>
      <dgm:spPr/>
    </dgm:pt>
    <dgm:pt modelId="{5B651776-AAB8-4A28-B245-D4AFDC1DAA66}" type="pres">
      <dgm:prSet presAssocID="{02B61AE2-B2C5-44B3-A5A4-2E6ACB791502}" presName="rootText" presStyleLbl="node3" presStyleIdx="0" presStyleCnt="10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A8B970-872E-4950-888F-AA8B4B5DBC43}" type="pres">
      <dgm:prSet presAssocID="{02B61AE2-B2C5-44B3-A5A4-2E6ACB791502}" presName="rootConnector" presStyleLbl="node3" presStyleIdx="0" presStyleCnt="10"/>
      <dgm:spPr/>
      <dgm:t>
        <a:bodyPr/>
        <a:lstStyle/>
        <a:p>
          <a:endParaRPr lang="zh-CN" altLang="en-US"/>
        </a:p>
      </dgm:t>
    </dgm:pt>
    <dgm:pt modelId="{DDC5CDF4-F4C1-4E14-8D62-6C124F4A12BA}" type="pres">
      <dgm:prSet presAssocID="{02B61AE2-B2C5-44B3-A5A4-2E6ACB791502}" presName="hierChild4" presStyleCnt="0"/>
      <dgm:spPr/>
    </dgm:pt>
    <dgm:pt modelId="{DFA16388-91FA-4553-9184-21B828BF5BB5}" type="pres">
      <dgm:prSet presAssocID="{02B61AE2-B2C5-44B3-A5A4-2E6ACB791502}" presName="hierChild5" presStyleCnt="0"/>
      <dgm:spPr/>
    </dgm:pt>
    <dgm:pt modelId="{AB20934F-3686-4825-B988-7E84EBEE4364}" type="pres">
      <dgm:prSet presAssocID="{3B736D12-15AF-44B7-B247-C543D22BCF61}" presName="Name64" presStyleLbl="parChTrans1D3" presStyleIdx="1" presStyleCnt="10"/>
      <dgm:spPr/>
      <dgm:t>
        <a:bodyPr/>
        <a:lstStyle/>
        <a:p>
          <a:endParaRPr lang="zh-CN" altLang="en-US"/>
        </a:p>
      </dgm:t>
    </dgm:pt>
    <dgm:pt modelId="{EE433FEB-5745-434D-90E5-853E5E0E0BF4}" type="pres">
      <dgm:prSet presAssocID="{9F9677F7-22A0-4B00-8BF8-B94942669F07}" presName="hierRoot2" presStyleCnt="0">
        <dgm:presLayoutVars>
          <dgm:hierBranch val="init"/>
        </dgm:presLayoutVars>
      </dgm:prSet>
      <dgm:spPr/>
    </dgm:pt>
    <dgm:pt modelId="{49BDA606-60E5-45CA-BE90-D56699933586}" type="pres">
      <dgm:prSet presAssocID="{9F9677F7-22A0-4B00-8BF8-B94942669F07}" presName="rootComposite" presStyleCnt="0"/>
      <dgm:spPr/>
    </dgm:pt>
    <dgm:pt modelId="{83494CC7-02E5-4860-8DFB-0DA8C5D031F1}" type="pres">
      <dgm:prSet presAssocID="{9F9677F7-22A0-4B00-8BF8-B94942669F07}" presName="rootText" presStyleLbl="node3" presStyleIdx="1" presStyleCnt="10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E72895-DA76-498C-B03B-5E30997FD3FC}" type="pres">
      <dgm:prSet presAssocID="{9F9677F7-22A0-4B00-8BF8-B94942669F07}" presName="rootConnector" presStyleLbl="node3" presStyleIdx="1" presStyleCnt="10"/>
      <dgm:spPr/>
      <dgm:t>
        <a:bodyPr/>
        <a:lstStyle/>
        <a:p>
          <a:endParaRPr lang="zh-CN" altLang="en-US"/>
        </a:p>
      </dgm:t>
    </dgm:pt>
    <dgm:pt modelId="{F3ED1A7D-F316-4913-9720-1351C30B94B0}" type="pres">
      <dgm:prSet presAssocID="{9F9677F7-22A0-4B00-8BF8-B94942669F07}" presName="hierChild4" presStyleCnt="0"/>
      <dgm:spPr/>
    </dgm:pt>
    <dgm:pt modelId="{88E53804-7A4C-402B-8B1D-226F0A7DBFCB}" type="pres">
      <dgm:prSet presAssocID="{9F9677F7-22A0-4B00-8BF8-B94942669F07}" presName="hierChild5" presStyleCnt="0"/>
      <dgm:spPr/>
    </dgm:pt>
    <dgm:pt modelId="{C489A1F6-EFCD-4564-96EC-21CE9A82E04B}" type="pres">
      <dgm:prSet presAssocID="{8A81C030-2AEC-477E-BC9E-7DAA57D8D6C6}" presName="Name64" presStyleLbl="parChTrans1D3" presStyleIdx="2" presStyleCnt="10"/>
      <dgm:spPr/>
      <dgm:t>
        <a:bodyPr/>
        <a:lstStyle/>
        <a:p>
          <a:endParaRPr lang="zh-CN" altLang="en-US"/>
        </a:p>
      </dgm:t>
    </dgm:pt>
    <dgm:pt modelId="{CA018F6D-E60F-4EC3-B4A3-E2F1477F83AF}" type="pres">
      <dgm:prSet presAssocID="{0412AC0C-6961-49EC-93DE-5DB336C57837}" presName="hierRoot2" presStyleCnt="0">
        <dgm:presLayoutVars>
          <dgm:hierBranch val="init"/>
        </dgm:presLayoutVars>
      </dgm:prSet>
      <dgm:spPr/>
    </dgm:pt>
    <dgm:pt modelId="{EF463A96-9EE5-44D3-9403-C64B6F1D3F8F}" type="pres">
      <dgm:prSet presAssocID="{0412AC0C-6961-49EC-93DE-5DB336C57837}" presName="rootComposite" presStyleCnt="0"/>
      <dgm:spPr/>
    </dgm:pt>
    <dgm:pt modelId="{AAE6DF10-8A6D-4D90-A3CC-2303FF82B0A5}" type="pres">
      <dgm:prSet presAssocID="{0412AC0C-6961-49EC-93DE-5DB336C57837}" presName="rootText" presStyleLbl="node3" presStyleIdx="2" presStyleCnt="10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7D80736-CADB-4E5E-BC5B-08D8FCA54DC7}" type="pres">
      <dgm:prSet presAssocID="{0412AC0C-6961-49EC-93DE-5DB336C57837}" presName="rootConnector" presStyleLbl="node3" presStyleIdx="2" presStyleCnt="10"/>
      <dgm:spPr/>
      <dgm:t>
        <a:bodyPr/>
        <a:lstStyle/>
        <a:p>
          <a:endParaRPr lang="zh-CN" altLang="en-US"/>
        </a:p>
      </dgm:t>
    </dgm:pt>
    <dgm:pt modelId="{DA73C8DE-6585-43FD-A637-40AA0C3E7B4E}" type="pres">
      <dgm:prSet presAssocID="{0412AC0C-6961-49EC-93DE-5DB336C57837}" presName="hierChild4" presStyleCnt="0"/>
      <dgm:spPr/>
    </dgm:pt>
    <dgm:pt modelId="{BF470AE9-49FF-4316-94DB-3BB248C4022D}" type="pres">
      <dgm:prSet presAssocID="{0412AC0C-6961-49EC-93DE-5DB336C57837}" presName="hierChild5" presStyleCnt="0"/>
      <dgm:spPr/>
    </dgm:pt>
    <dgm:pt modelId="{9508DBE6-70B2-43BE-A2C2-D820EB1B689D}" type="pres">
      <dgm:prSet presAssocID="{5B8E59FA-969A-4071-A281-84D1A8E04831}" presName="Name64" presStyleLbl="parChTrans1D3" presStyleIdx="3" presStyleCnt="10"/>
      <dgm:spPr/>
    </dgm:pt>
    <dgm:pt modelId="{84171651-A158-4223-AA40-62FD54854912}" type="pres">
      <dgm:prSet presAssocID="{AD1976C7-D281-49FE-A90C-4E4620EEE925}" presName="hierRoot2" presStyleCnt="0">
        <dgm:presLayoutVars>
          <dgm:hierBranch val="init"/>
        </dgm:presLayoutVars>
      </dgm:prSet>
      <dgm:spPr/>
    </dgm:pt>
    <dgm:pt modelId="{203B296E-F76C-4FE4-A937-9CA8197E5109}" type="pres">
      <dgm:prSet presAssocID="{AD1976C7-D281-49FE-A90C-4E4620EEE925}" presName="rootComposite" presStyleCnt="0"/>
      <dgm:spPr/>
    </dgm:pt>
    <dgm:pt modelId="{2591C3D3-1564-4EBC-BEF4-E97958D19DCC}" type="pres">
      <dgm:prSet presAssocID="{AD1976C7-D281-49FE-A90C-4E4620EEE925}" presName="rootText" presStyleLbl="node3" presStyleIdx="3" presStyleCnt="10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58CD59-8362-4111-BF5B-FD576808F967}" type="pres">
      <dgm:prSet presAssocID="{AD1976C7-D281-49FE-A90C-4E4620EEE925}" presName="rootConnector" presStyleLbl="node3" presStyleIdx="3" presStyleCnt="10"/>
      <dgm:spPr/>
      <dgm:t>
        <a:bodyPr/>
        <a:lstStyle/>
        <a:p>
          <a:endParaRPr lang="zh-CN" altLang="en-US"/>
        </a:p>
      </dgm:t>
    </dgm:pt>
    <dgm:pt modelId="{7E439A58-30EE-4CD7-B01F-B9F3AF94625A}" type="pres">
      <dgm:prSet presAssocID="{AD1976C7-D281-49FE-A90C-4E4620EEE925}" presName="hierChild4" presStyleCnt="0"/>
      <dgm:spPr/>
    </dgm:pt>
    <dgm:pt modelId="{F7BD3D50-02C3-4D2B-8D3B-A1BC310CD70F}" type="pres">
      <dgm:prSet presAssocID="{AD1976C7-D281-49FE-A90C-4E4620EEE925}" presName="hierChild5" presStyleCnt="0"/>
      <dgm:spPr/>
    </dgm:pt>
    <dgm:pt modelId="{D1D3350D-2394-40A0-9AED-048AD8E264DE}" type="pres">
      <dgm:prSet presAssocID="{19D8B120-6846-4256-B4A8-887041330547}" presName="hierChild5" presStyleCnt="0"/>
      <dgm:spPr/>
    </dgm:pt>
    <dgm:pt modelId="{30B8774D-27C4-4F81-B260-18AF33967146}" type="pres">
      <dgm:prSet presAssocID="{E252E3F8-9FA1-4E59-97B0-12AC3B494447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23EF5878-BB80-4D2B-BDCE-97E628C1854D}" type="pres">
      <dgm:prSet presAssocID="{E947FBB4-3BE0-45DB-A5DC-FB9A205115EB}" presName="hierRoot2" presStyleCnt="0">
        <dgm:presLayoutVars>
          <dgm:hierBranch val="init"/>
        </dgm:presLayoutVars>
      </dgm:prSet>
      <dgm:spPr/>
    </dgm:pt>
    <dgm:pt modelId="{447A1616-15C1-45A0-993B-3EB1E8B631B3}" type="pres">
      <dgm:prSet presAssocID="{E947FBB4-3BE0-45DB-A5DC-FB9A205115EB}" presName="rootComposite" presStyleCnt="0"/>
      <dgm:spPr/>
    </dgm:pt>
    <dgm:pt modelId="{F8FE4275-5F21-4581-AEF5-27EEAE48B4D9}" type="pres">
      <dgm:prSet presAssocID="{E947FBB4-3BE0-45DB-A5DC-FB9A205115EB}" presName="rootText" presStyleLbl="node2" presStyleIdx="1" presStyleCnt="3" custScaleX="225412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19D7253-4350-4C4B-A180-FD61D617FF9A}" type="pres">
      <dgm:prSet presAssocID="{E947FBB4-3BE0-45DB-A5DC-FB9A205115EB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D9006AF-3332-4443-A026-EB4E23E1C7AA}" type="pres">
      <dgm:prSet presAssocID="{E947FBB4-3BE0-45DB-A5DC-FB9A205115EB}" presName="hierChild4" presStyleCnt="0"/>
      <dgm:spPr/>
    </dgm:pt>
    <dgm:pt modelId="{90E8DDFB-26B3-4080-ABCC-36EB15B8DD90}" type="pres">
      <dgm:prSet presAssocID="{ABBED90F-0712-49F4-AF56-63A68AE15286}" presName="Name64" presStyleLbl="parChTrans1D3" presStyleIdx="4" presStyleCnt="10"/>
      <dgm:spPr/>
      <dgm:t>
        <a:bodyPr/>
        <a:lstStyle/>
        <a:p>
          <a:endParaRPr lang="zh-CN" altLang="en-US"/>
        </a:p>
      </dgm:t>
    </dgm:pt>
    <dgm:pt modelId="{9675E078-207D-4812-B292-08517865E5DC}" type="pres">
      <dgm:prSet presAssocID="{9B9E5AC5-6720-4531-A929-9ADF67F84AB2}" presName="hierRoot2" presStyleCnt="0">
        <dgm:presLayoutVars>
          <dgm:hierBranch val="init"/>
        </dgm:presLayoutVars>
      </dgm:prSet>
      <dgm:spPr/>
    </dgm:pt>
    <dgm:pt modelId="{5018BB24-93F3-4E8C-A4E0-55E558DC790C}" type="pres">
      <dgm:prSet presAssocID="{9B9E5AC5-6720-4531-A929-9ADF67F84AB2}" presName="rootComposite" presStyleCnt="0"/>
      <dgm:spPr/>
    </dgm:pt>
    <dgm:pt modelId="{9CFD965E-244E-4E25-8B62-76861DA7ED2C}" type="pres">
      <dgm:prSet presAssocID="{9B9E5AC5-6720-4531-A929-9ADF67F84AB2}" presName="rootText" presStyleLbl="node3" presStyleIdx="4" presStyleCnt="10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6A20E1A-BD9A-4C9C-85EE-0F218313BB03}" type="pres">
      <dgm:prSet presAssocID="{9B9E5AC5-6720-4531-A929-9ADF67F84AB2}" presName="rootConnector" presStyleLbl="node3" presStyleIdx="4" presStyleCnt="10"/>
      <dgm:spPr/>
      <dgm:t>
        <a:bodyPr/>
        <a:lstStyle/>
        <a:p>
          <a:endParaRPr lang="zh-CN" altLang="en-US"/>
        </a:p>
      </dgm:t>
    </dgm:pt>
    <dgm:pt modelId="{981E0AF0-E035-4523-80D7-F72764320859}" type="pres">
      <dgm:prSet presAssocID="{9B9E5AC5-6720-4531-A929-9ADF67F84AB2}" presName="hierChild4" presStyleCnt="0"/>
      <dgm:spPr/>
    </dgm:pt>
    <dgm:pt modelId="{76FDF5DB-60D1-44C5-B7C7-EF5BC02A8542}" type="pres">
      <dgm:prSet presAssocID="{9B9E5AC5-6720-4531-A929-9ADF67F84AB2}" presName="hierChild5" presStyleCnt="0"/>
      <dgm:spPr/>
    </dgm:pt>
    <dgm:pt modelId="{98BB935E-7AC1-4464-9492-1BD5C2103ADB}" type="pres">
      <dgm:prSet presAssocID="{C087B94A-3978-4E19-812F-CC7AA8FA895F}" presName="Name64" presStyleLbl="parChTrans1D3" presStyleIdx="5" presStyleCnt="10"/>
      <dgm:spPr/>
      <dgm:t>
        <a:bodyPr/>
        <a:lstStyle/>
        <a:p>
          <a:endParaRPr lang="zh-CN" altLang="en-US"/>
        </a:p>
      </dgm:t>
    </dgm:pt>
    <dgm:pt modelId="{68D33C13-0C24-426F-B3E7-D1F30775BC0C}" type="pres">
      <dgm:prSet presAssocID="{78F417CB-6294-4B1A-B73B-DD892769E46D}" presName="hierRoot2" presStyleCnt="0">
        <dgm:presLayoutVars>
          <dgm:hierBranch val="init"/>
        </dgm:presLayoutVars>
      </dgm:prSet>
      <dgm:spPr/>
    </dgm:pt>
    <dgm:pt modelId="{DA3C8576-D866-4A84-BF52-5D05F8987E46}" type="pres">
      <dgm:prSet presAssocID="{78F417CB-6294-4B1A-B73B-DD892769E46D}" presName="rootComposite" presStyleCnt="0"/>
      <dgm:spPr/>
    </dgm:pt>
    <dgm:pt modelId="{39123652-BBA8-4CED-B52E-E943C5A170EA}" type="pres">
      <dgm:prSet presAssocID="{78F417CB-6294-4B1A-B73B-DD892769E46D}" presName="rootText" presStyleLbl="node3" presStyleIdx="5" presStyleCnt="10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EAE420F-6673-4290-A733-756C64DEE640}" type="pres">
      <dgm:prSet presAssocID="{78F417CB-6294-4B1A-B73B-DD892769E46D}" presName="rootConnector" presStyleLbl="node3" presStyleIdx="5" presStyleCnt="10"/>
      <dgm:spPr/>
      <dgm:t>
        <a:bodyPr/>
        <a:lstStyle/>
        <a:p>
          <a:endParaRPr lang="zh-CN" altLang="en-US"/>
        </a:p>
      </dgm:t>
    </dgm:pt>
    <dgm:pt modelId="{68769E9A-BF2A-4912-A61C-616E6D761813}" type="pres">
      <dgm:prSet presAssocID="{78F417CB-6294-4B1A-B73B-DD892769E46D}" presName="hierChild4" presStyleCnt="0"/>
      <dgm:spPr/>
    </dgm:pt>
    <dgm:pt modelId="{906AA62E-B9B0-4588-8055-9E75E033EA2E}" type="pres">
      <dgm:prSet presAssocID="{78F417CB-6294-4B1A-B73B-DD892769E46D}" presName="hierChild5" presStyleCnt="0"/>
      <dgm:spPr/>
    </dgm:pt>
    <dgm:pt modelId="{B070E881-EEAF-4A5D-BD8D-088F27C6865B}" type="pres">
      <dgm:prSet presAssocID="{7208F61D-A932-4E2D-B8EC-CCF81E8FD968}" presName="Name64" presStyleLbl="parChTrans1D3" presStyleIdx="6" presStyleCnt="10"/>
      <dgm:spPr/>
      <dgm:t>
        <a:bodyPr/>
        <a:lstStyle/>
        <a:p>
          <a:endParaRPr lang="zh-CN" altLang="en-US"/>
        </a:p>
      </dgm:t>
    </dgm:pt>
    <dgm:pt modelId="{6C28CED0-A66D-414F-AD8A-F93E38B6572D}" type="pres">
      <dgm:prSet presAssocID="{0ED78181-BC9D-454F-A0E7-D2B26AE7A6EF}" presName="hierRoot2" presStyleCnt="0">
        <dgm:presLayoutVars>
          <dgm:hierBranch val="init"/>
        </dgm:presLayoutVars>
      </dgm:prSet>
      <dgm:spPr/>
    </dgm:pt>
    <dgm:pt modelId="{08A89A3A-A310-480A-B14A-B83BE1F4F9D6}" type="pres">
      <dgm:prSet presAssocID="{0ED78181-BC9D-454F-A0E7-D2B26AE7A6EF}" presName="rootComposite" presStyleCnt="0"/>
      <dgm:spPr/>
    </dgm:pt>
    <dgm:pt modelId="{18CEB325-8F09-4DCB-B527-8EBDF1CF9220}" type="pres">
      <dgm:prSet presAssocID="{0ED78181-BC9D-454F-A0E7-D2B26AE7A6EF}" presName="rootText" presStyleLbl="node3" presStyleIdx="6" presStyleCnt="10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57E8A0-8EC7-4177-B65A-FD7E62B76D30}" type="pres">
      <dgm:prSet presAssocID="{0ED78181-BC9D-454F-A0E7-D2B26AE7A6EF}" presName="rootConnector" presStyleLbl="node3" presStyleIdx="6" presStyleCnt="10"/>
      <dgm:spPr/>
      <dgm:t>
        <a:bodyPr/>
        <a:lstStyle/>
        <a:p>
          <a:endParaRPr lang="zh-CN" altLang="en-US"/>
        </a:p>
      </dgm:t>
    </dgm:pt>
    <dgm:pt modelId="{3FF81637-15C7-435B-AAB0-433094BEE8E8}" type="pres">
      <dgm:prSet presAssocID="{0ED78181-BC9D-454F-A0E7-D2B26AE7A6EF}" presName="hierChild4" presStyleCnt="0"/>
      <dgm:spPr/>
    </dgm:pt>
    <dgm:pt modelId="{CAB83626-B5C7-4D4B-AA28-2018728E5B0D}" type="pres">
      <dgm:prSet presAssocID="{0ED78181-BC9D-454F-A0E7-D2B26AE7A6EF}" presName="hierChild5" presStyleCnt="0"/>
      <dgm:spPr/>
    </dgm:pt>
    <dgm:pt modelId="{68A62FFF-097E-4682-BD63-058EEBAC7F5A}" type="pres">
      <dgm:prSet presAssocID="{CBC4A32E-9282-40B2-AB1E-BAB203E48E12}" presName="Name64" presStyleLbl="parChTrans1D3" presStyleIdx="7" presStyleCnt="10"/>
      <dgm:spPr/>
      <dgm:t>
        <a:bodyPr/>
        <a:lstStyle/>
        <a:p>
          <a:endParaRPr lang="zh-CN" altLang="en-US"/>
        </a:p>
      </dgm:t>
    </dgm:pt>
    <dgm:pt modelId="{C127B086-20AD-45AE-BCD7-467631AC993A}" type="pres">
      <dgm:prSet presAssocID="{E798DF68-EB16-42BD-9A9F-9D29B669B253}" presName="hierRoot2" presStyleCnt="0">
        <dgm:presLayoutVars>
          <dgm:hierBranch val="init"/>
        </dgm:presLayoutVars>
      </dgm:prSet>
      <dgm:spPr/>
    </dgm:pt>
    <dgm:pt modelId="{1A6A7725-042F-4D70-AE51-8D2389D7D7D3}" type="pres">
      <dgm:prSet presAssocID="{E798DF68-EB16-42BD-9A9F-9D29B669B253}" presName="rootComposite" presStyleCnt="0"/>
      <dgm:spPr/>
    </dgm:pt>
    <dgm:pt modelId="{53AD9F82-49EB-4DC7-ADD8-E33C54B354DF}" type="pres">
      <dgm:prSet presAssocID="{E798DF68-EB16-42BD-9A9F-9D29B669B253}" presName="rootText" presStyleLbl="node3" presStyleIdx="7" presStyleCnt="10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CFBE9D0-140C-4BCA-BEA7-054363386CA1}" type="pres">
      <dgm:prSet presAssocID="{E798DF68-EB16-42BD-9A9F-9D29B669B253}" presName="rootConnector" presStyleLbl="node3" presStyleIdx="7" presStyleCnt="10"/>
      <dgm:spPr/>
      <dgm:t>
        <a:bodyPr/>
        <a:lstStyle/>
        <a:p>
          <a:endParaRPr lang="zh-CN" altLang="en-US"/>
        </a:p>
      </dgm:t>
    </dgm:pt>
    <dgm:pt modelId="{A296804B-FE5A-4986-9FA2-B2F2A75748A9}" type="pres">
      <dgm:prSet presAssocID="{E798DF68-EB16-42BD-9A9F-9D29B669B253}" presName="hierChild4" presStyleCnt="0"/>
      <dgm:spPr/>
    </dgm:pt>
    <dgm:pt modelId="{5AC3E468-3B72-428E-80A0-234957B8ECA5}" type="pres">
      <dgm:prSet presAssocID="{E798DF68-EB16-42BD-9A9F-9D29B669B253}" presName="hierChild5" presStyleCnt="0"/>
      <dgm:spPr/>
    </dgm:pt>
    <dgm:pt modelId="{CC6AB867-02EF-413E-AF71-819A23D69166}" type="pres">
      <dgm:prSet presAssocID="{E947FBB4-3BE0-45DB-A5DC-FB9A205115EB}" presName="hierChild5" presStyleCnt="0"/>
      <dgm:spPr/>
    </dgm:pt>
    <dgm:pt modelId="{B91E6F14-4105-4808-84F8-C0B830D8D356}" type="pres">
      <dgm:prSet presAssocID="{3FCD90CC-788A-466F-946C-C7810658F3F1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CA41C460-FFB0-4A37-B813-F0C8359A770C}" type="pres">
      <dgm:prSet presAssocID="{B4BEE080-F290-4AA0-8F8C-E1B42B6DCFBC}" presName="hierRoot2" presStyleCnt="0">
        <dgm:presLayoutVars>
          <dgm:hierBranch val="init"/>
        </dgm:presLayoutVars>
      </dgm:prSet>
      <dgm:spPr/>
    </dgm:pt>
    <dgm:pt modelId="{D5D41381-905D-499E-8116-C5428C2A5F1A}" type="pres">
      <dgm:prSet presAssocID="{B4BEE080-F290-4AA0-8F8C-E1B42B6DCFBC}" presName="rootComposite" presStyleCnt="0"/>
      <dgm:spPr/>
    </dgm:pt>
    <dgm:pt modelId="{80963086-CB83-4C60-9F3F-609543941E4D}" type="pres">
      <dgm:prSet presAssocID="{B4BEE080-F290-4AA0-8F8C-E1B42B6DCFBC}" presName="rootText" presStyleLbl="node2" presStyleIdx="2" presStyleCnt="3" custScaleX="225412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34149E-533B-4784-9159-99A966206245}" type="pres">
      <dgm:prSet presAssocID="{B4BEE080-F290-4AA0-8F8C-E1B42B6DCFBC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0AB0A2A1-4006-4F84-8535-42A784A9728E}" type="pres">
      <dgm:prSet presAssocID="{B4BEE080-F290-4AA0-8F8C-E1B42B6DCFBC}" presName="hierChild4" presStyleCnt="0"/>
      <dgm:spPr/>
    </dgm:pt>
    <dgm:pt modelId="{2D283008-9A3F-4F9B-8631-113AB0399C36}" type="pres">
      <dgm:prSet presAssocID="{0A0B3D2F-46F2-4EBA-8C10-703C4811EFC4}" presName="Name64" presStyleLbl="parChTrans1D3" presStyleIdx="8" presStyleCnt="10"/>
      <dgm:spPr/>
      <dgm:t>
        <a:bodyPr/>
        <a:lstStyle/>
        <a:p>
          <a:endParaRPr lang="zh-CN" altLang="en-US"/>
        </a:p>
      </dgm:t>
    </dgm:pt>
    <dgm:pt modelId="{CA146323-93E7-48D3-B9DF-D40396273CB2}" type="pres">
      <dgm:prSet presAssocID="{48DAB7D3-8680-43ED-A5D5-455604FB3BB0}" presName="hierRoot2" presStyleCnt="0">
        <dgm:presLayoutVars>
          <dgm:hierBranch val="init"/>
        </dgm:presLayoutVars>
      </dgm:prSet>
      <dgm:spPr/>
    </dgm:pt>
    <dgm:pt modelId="{5DFCBC35-F177-4A77-B2EF-56F60A0667DE}" type="pres">
      <dgm:prSet presAssocID="{48DAB7D3-8680-43ED-A5D5-455604FB3BB0}" presName="rootComposite" presStyleCnt="0"/>
      <dgm:spPr/>
    </dgm:pt>
    <dgm:pt modelId="{4461E7D6-B7B3-48FC-8648-0FD10B2D0917}" type="pres">
      <dgm:prSet presAssocID="{48DAB7D3-8680-43ED-A5D5-455604FB3BB0}" presName="rootText" presStyleLbl="node3" presStyleIdx="8" presStyleCnt="10" custScaleX="1353971" custScaleY="43612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536981-7361-45A5-9AA1-C6A62CE53B3D}" type="pres">
      <dgm:prSet presAssocID="{48DAB7D3-8680-43ED-A5D5-455604FB3BB0}" presName="rootConnector" presStyleLbl="node3" presStyleIdx="8" presStyleCnt="10"/>
      <dgm:spPr/>
      <dgm:t>
        <a:bodyPr/>
        <a:lstStyle/>
        <a:p>
          <a:endParaRPr lang="zh-CN" altLang="en-US"/>
        </a:p>
      </dgm:t>
    </dgm:pt>
    <dgm:pt modelId="{C5E4CA37-8458-4EDE-B273-DF1963AE8040}" type="pres">
      <dgm:prSet presAssocID="{48DAB7D3-8680-43ED-A5D5-455604FB3BB0}" presName="hierChild4" presStyleCnt="0"/>
      <dgm:spPr/>
    </dgm:pt>
    <dgm:pt modelId="{9CE5B617-9103-4E97-9525-8B6382596BB1}" type="pres">
      <dgm:prSet presAssocID="{48DAB7D3-8680-43ED-A5D5-455604FB3BB0}" presName="hierChild5" presStyleCnt="0"/>
      <dgm:spPr/>
    </dgm:pt>
    <dgm:pt modelId="{077847FB-AC2A-4785-8376-9E59E7B644F6}" type="pres">
      <dgm:prSet presAssocID="{A60BF0E6-ACAC-446D-8917-D4174AEDFA81}" presName="Name64" presStyleLbl="parChTrans1D3" presStyleIdx="9" presStyleCnt="10"/>
      <dgm:spPr/>
      <dgm:t>
        <a:bodyPr/>
        <a:lstStyle/>
        <a:p>
          <a:endParaRPr lang="zh-CN" altLang="en-US"/>
        </a:p>
      </dgm:t>
    </dgm:pt>
    <dgm:pt modelId="{0FE43DEB-5700-40E4-BC73-F4D32341042D}" type="pres">
      <dgm:prSet presAssocID="{7F0B44A1-DC51-4331-8750-C79B459A22D4}" presName="hierRoot2" presStyleCnt="0">
        <dgm:presLayoutVars>
          <dgm:hierBranch val="init"/>
        </dgm:presLayoutVars>
      </dgm:prSet>
      <dgm:spPr/>
    </dgm:pt>
    <dgm:pt modelId="{58BC7DD9-98F7-415C-8ADC-09113D200560}" type="pres">
      <dgm:prSet presAssocID="{7F0B44A1-DC51-4331-8750-C79B459A22D4}" presName="rootComposite" presStyleCnt="0"/>
      <dgm:spPr/>
    </dgm:pt>
    <dgm:pt modelId="{1F01CF7C-2496-44C3-A631-EFF8E70E02DC}" type="pres">
      <dgm:prSet presAssocID="{7F0B44A1-DC51-4331-8750-C79B459A22D4}" presName="rootText" presStyleLbl="node3" presStyleIdx="9" presStyleCnt="10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217146-3858-46B9-BEDA-17F58E04AAD9}" type="pres">
      <dgm:prSet presAssocID="{7F0B44A1-DC51-4331-8750-C79B459A22D4}" presName="rootConnector" presStyleLbl="node3" presStyleIdx="9" presStyleCnt="10"/>
      <dgm:spPr/>
      <dgm:t>
        <a:bodyPr/>
        <a:lstStyle/>
        <a:p>
          <a:endParaRPr lang="zh-CN" altLang="en-US"/>
        </a:p>
      </dgm:t>
    </dgm:pt>
    <dgm:pt modelId="{A09863D9-686E-4E8D-8118-A5E6B4E56D7E}" type="pres">
      <dgm:prSet presAssocID="{7F0B44A1-DC51-4331-8750-C79B459A22D4}" presName="hierChild4" presStyleCnt="0"/>
      <dgm:spPr/>
    </dgm:pt>
    <dgm:pt modelId="{2E1C4A12-0370-489C-8DBF-0A92E78A84CA}" type="pres">
      <dgm:prSet presAssocID="{7F0B44A1-DC51-4331-8750-C79B459A22D4}" presName="hierChild5" presStyleCnt="0"/>
      <dgm:spPr/>
    </dgm:pt>
    <dgm:pt modelId="{9A9CFA14-8464-441D-BB2C-6810F1D0AB53}" type="pres">
      <dgm:prSet presAssocID="{B4BEE080-F290-4AA0-8F8C-E1B42B6DCFBC}" presName="hierChild5" presStyleCnt="0"/>
      <dgm:spPr/>
    </dgm:pt>
    <dgm:pt modelId="{F5763B42-6198-4E71-88B6-007C52B909B5}" type="pres">
      <dgm:prSet presAssocID="{6395A4C0-73F6-4BD7-BE4E-BEC4D091933B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006ED619-4E06-4B0D-8457-495EB891DCDA}" type="presOf" srcId="{9B9E5AC5-6720-4531-A929-9ADF67F84AB2}" destId="{9CFD965E-244E-4E25-8B62-76861DA7ED2C}" srcOrd="0" destOrd="0" presId="urn:microsoft.com/office/officeart/2009/3/layout/HorizontalOrganizationChart"/>
    <dgm:cxn modelId="{A268B795-4DD1-4054-9641-58BB1E19AA88}" type="presOf" srcId="{7F0B44A1-DC51-4331-8750-C79B459A22D4}" destId="{1F01CF7C-2496-44C3-A631-EFF8E70E02DC}" srcOrd="0" destOrd="0" presId="urn:microsoft.com/office/officeart/2009/3/layout/HorizontalOrganizationChart"/>
    <dgm:cxn modelId="{4D004535-5EF3-4EFB-837F-72B83649611C}" type="presOf" srcId="{48DAB7D3-8680-43ED-A5D5-455604FB3BB0}" destId="{4461E7D6-B7B3-48FC-8648-0FD10B2D0917}" srcOrd="0" destOrd="0" presId="urn:microsoft.com/office/officeart/2009/3/layout/HorizontalOrganizationChart"/>
    <dgm:cxn modelId="{887AB0BE-05E9-41F7-84C2-C7BF71F0992B}" type="presOf" srcId="{0ED78181-BC9D-454F-A0E7-D2B26AE7A6EF}" destId="{18CEB325-8F09-4DCB-B527-8EBDF1CF9220}" srcOrd="0" destOrd="0" presId="urn:microsoft.com/office/officeart/2009/3/layout/HorizontalOrganizationChart"/>
    <dgm:cxn modelId="{A4A99D42-1272-4360-A11A-0E7991A578BD}" type="presOf" srcId="{B4BEE080-F290-4AA0-8F8C-E1B42B6DCFBC}" destId="{80963086-CB83-4C60-9F3F-609543941E4D}" srcOrd="0" destOrd="0" presId="urn:microsoft.com/office/officeart/2009/3/layout/HorizontalOrganizationChart"/>
    <dgm:cxn modelId="{DF0EE7B2-27E7-4772-9E5B-C8211A5BBC0B}" type="presOf" srcId="{A60BF0E6-ACAC-446D-8917-D4174AEDFA81}" destId="{077847FB-AC2A-4785-8376-9E59E7B644F6}" srcOrd="0" destOrd="0" presId="urn:microsoft.com/office/officeart/2009/3/layout/HorizontalOrganizationChart"/>
    <dgm:cxn modelId="{47B6939D-BF50-4609-B7D6-192A9EB44D19}" type="presOf" srcId="{0ED78181-BC9D-454F-A0E7-D2B26AE7A6EF}" destId="{6B57E8A0-8EC7-4177-B65A-FD7E62B76D30}" srcOrd="1" destOrd="0" presId="urn:microsoft.com/office/officeart/2009/3/layout/HorizontalOrganizationChart"/>
    <dgm:cxn modelId="{80A7D833-2024-4EF0-ACE6-C59B7856AF67}" srcId="{B4BEE080-F290-4AA0-8F8C-E1B42B6DCFBC}" destId="{48DAB7D3-8680-43ED-A5D5-455604FB3BB0}" srcOrd="0" destOrd="0" parTransId="{0A0B3D2F-46F2-4EBA-8C10-703C4811EFC4}" sibTransId="{8AF55441-13A4-4C50-9895-609C3C148C31}"/>
    <dgm:cxn modelId="{EBEA7C26-2A97-4C97-B256-F02AEF975449}" type="presOf" srcId="{AD1976C7-D281-49FE-A90C-4E4620EEE925}" destId="{2591C3D3-1564-4EBC-BEF4-E97958D19DCC}" srcOrd="0" destOrd="0" presId="urn:microsoft.com/office/officeart/2009/3/layout/HorizontalOrganizationChart"/>
    <dgm:cxn modelId="{C11D6C60-D2C3-4567-A4DD-D4113E6009F2}" type="presOf" srcId="{9B9E5AC5-6720-4531-A929-9ADF67F84AB2}" destId="{66A20E1A-BD9A-4C9C-85EE-0F218313BB03}" srcOrd="1" destOrd="0" presId="urn:microsoft.com/office/officeart/2009/3/layout/HorizontalOrganizationChart"/>
    <dgm:cxn modelId="{211B43A4-80E0-4887-814B-6DFC1A2D7DA4}" type="presOf" srcId="{6395A4C0-73F6-4BD7-BE4E-BEC4D091933B}" destId="{5C71EA66-D47B-4263-8A24-67B6A9469AD0}" srcOrd="1" destOrd="0" presId="urn:microsoft.com/office/officeart/2009/3/layout/HorizontalOrganizationChart"/>
    <dgm:cxn modelId="{0E2374A1-1D2A-4EDB-A98B-A2917B333E10}" type="presOf" srcId="{B4BEE080-F290-4AA0-8F8C-E1B42B6DCFBC}" destId="{5C34149E-533B-4784-9159-99A966206245}" srcOrd="1" destOrd="0" presId="urn:microsoft.com/office/officeart/2009/3/layout/HorizontalOrganizationChart"/>
    <dgm:cxn modelId="{6D99751A-65D7-46A3-9987-756AFF75F8A6}" type="presOf" srcId="{ABBED90F-0712-49F4-AF56-63A68AE15286}" destId="{90E8DDFB-26B3-4080-ABCC-36EB15B8DD90}" srcOrd="0" destOrd="0" presId="urn:microsoft.com/office/officeart/2009/3/layout/HorizontalOrganizationChart"/>
    <dgm:cxn modelId="{7D9EAE11-7FFC-4AD4-8DD6-4ECC7BC05351}" type="presOf" srcId="{48DAB7D3-8680-43ED-A5D5-455604FB3BB0}" destId="{BF536981-7361-45A5-9AA1-C6A62CE53B3D}" srcOrd="1" destOrd="0" presId="urn:microsoft.com/office/officeart/2009/3/layout/HorizontalOrganizationChart"/>
    <dgm:cxn modelId="{44F5E608-2715-43A0-9A4D-EB6F7BED3A42}" type="presOf" srcId="{7208F61D-A932-4E2D-B8EC-CCF81E8FD968}" destId="{B070E881-EEAF-4A5D-BD8D-088F27C6865B}" srcOrd="0" destOrd="0" presId="urn:microsoft.com/office/officeart/2009/3/layout/HorizontalOrganizationChart"/>
    <dgm:cxn modelId="{98A1801D-60E4-486B-95A1-C00302264239}" srcId="{19D8B120-6846-4256-B4A8-887041330547}" destId="{02B61AE2-B2C5-44B3-A5A4-2E6ACB791502}" srcOrd="0" destOrd="0" parTransId="{D4A72C6C-5CC0-436F-8F11-7DC782B43468}" sibTransId="{D3D9070C-002D-47E6-B468-8D03439E31C3}"/>
    <dgm:cxn modelId="{5A4FC41D-A694-4168-AC93-E23B0A681DDD}" type="presOf" srcId="{78F417CB-6294-4B1A-B73B-DD892769E46D}" destId="{39123652-BBA8-4CED-B52E-E943C5A170EA}" srcOrd="0" destOrd="0" presId="urn:microsoft.com/office/officeart/2009/3/layout/HorizontalOrganizationChart"/>
    <dgm:cxn modelId="{6FFC7DD9-3321-4F5D-8587-8064D4AFC351}" type="presOf" srcId="{0A0B3D2F-46F2-4EBA-8C10-703C4811EFC4}" destId="{2D283008-9A3F-4F9B-8631-113AB0399C36}" srcOrd="0" destOrd="0" presId="urn:microsoft.com/office/officeart/2009/3/layout/HorizontalOrganizationChart"/>
    <dgm:cxn modelId="{8B8D45DB-45F0-46F8-B217-99D23FB1432C}" srcId="{E947FBB4-3BE0-45DB-A5DC-FB9A205115EB}" destId="{78F417CB-6294-4B1A-B73B-DD892769E46D}" srcOrd="1" destOrd="0" parTransId="{C087B94A-3978-4E19-812F-CC7AA8FA895F}" sibTransId="{BB166A83-F445-478D-9EF3-D42327F82D10}"/>
    <dgm:cxn modelId="{FB54EB14-1A9C-4E62-85D0-0C81B31DAFD2}" type="presOf" srcId="{02B61AE2-B2C5-44B3-A5A4-2E6ACB791502}" destId="{5B651776-AAB8-4A28-B245-D4AFDC1DAA66}" srcOrd="0" destOrd="0" presId="urn:microsoft.com/office/officeart/2009/3/layout/HorizontalOrganizationChart"/>
    <dgm:cxn modelId="{33F8A6FA-D0C1-4DB5-9AAA-3E0C893FCA17}" type="presOf" srcId="{E798DF68-EB16-42BD-9A9F-9D29B669B253}" destId="{53AD9F82-49EB-4DC7-ADD8-E33C54B354DF}" srcOrd="0" destOrd="0" presId="urn:microsoft.com/office/officeart/2009/3/layout/HorizontalOrganizationChart"/>
    <dgm:cxn modelId="{036BF8CF-B601-4A76-B683-D1E10477A3A4}" srcId="{6395A4C0-73F6-4BD7-BE4E-BEC4D091933B}" destId="{B4BEE080-F290-4AA0-8F8C-E1B42B6DCFBC}" srcOrd="2" destOrd="0" parTransId="{3FCD90CC-788A-466F-946C-C7810658F3F1}" sibTransId="{7D5F3705-A1F5-485B-BA12-4DB2E52AFFAC}"/>
    <dgm:cxn modelId="{5820CABE-0FEC-46FD-ABF1-41813AC8343E}" type="presOf" srcId="{AD1976C7-D281-49FE-A90C-4E4620EEE925}" destId="{1A58CD59-8362-4111-BF5B-FD576808F967}" srcOrd="1" destOrd="0" presId="urn:microsoft.com/office/officeart/2009/3/layout/HorizontalOrganizationChart"/>
    <dgm:cxn modelId="{E8AA5E77-5385-49FF-8D84-FC642E7E6D8A}" type="presOf" srcId="{C087B94A-3978-4E19-812F-CC7AA8FA895F}" destId="{98BB935E-7AC1-4464-9492-1BD5C2103ADB}" srcOrd="0" destOrd="0" presId="urn:microsoft.com/office/officeart/2009/3/layout/HorizontalOrganizationChart"/>
    <dgm:cxn modelId="{8B2FA357-EC13-48CA-AE64-8D80F31E78D7}" srcId="{6395A4C0-73F6-4BD7-BE4E-BEC4D091933B}" destId="{E947FBB4-3BE0-45DB-A5DC-FB9A205115EB}" srcOrd="1" destOrd="0" parTransId="{E252E3F8-9FA1-4E59-97B0-12AC3B494447}" sibTransId="{5FD878B5-EA77-4C80-B29F-95ABB21B3020}"/>
    <dgm:cxn modelId="{0A07D87E-9B30-4E81-98FC-613E7D604502}" type="presOf" srcId="{E947FBB4-3BE0-45DB-A5DC-FB9A205115EB}" destId="{319D7253-4350-4C4B-A180-FD61D617FF9A}" srcOrd="1" destOrd="0" presId="urn:microsoft.com/office/officeart/2009/3/layout/HorizontalOrganizationChart"/>
    <dgm:cxn modelId="{B1862D76-32EF-4419-B193-DD743ECA1E20}" type="presOf" srcId="{CBC4A32E-9282-40B2-AB1E-BAB203E48E12}" destId="{68A62FFF-097E-4682-BD63-058EEBAC7F5A}" srcOrd="0" destOrd="0" presId="urn:microsoft.com/office/officeart/2009/3/layout/HorizontalOrganizationChart"/>
    <dgm:cxn modelId="{1AE70844-45B4-40CB-B63A-7DE77FE84A2C}" type="presOf" srcId="{19D8B120-6846-4256-B4A8-887041330547}" destId="{92C56A28-FD26-46F0-8473-E7C6698433B7}" srcOrd="0" destOrd="0" presId="urn:microsoft.com/office/officeart/2009/3/layout/HorizontalOrganizationChart"/>
    <dgm:cxn modelId="{589B86F2-3407-4CD4-8326-9E3821FE2509}" type="presOf" srcId="{02B61AE2-B2C5-44B3-A5A4-2E6ACB791502}" destId="{44A8B970-872E-4950-888F-AA8B4B5DBC43}" srcOrd="1" destOrd="0" presId="urn:microsoft.com/office/officeart/2009/3/layout/HorizontalOrganizationChart"/>
    <dgm:cxn modelId="{3462F839-2CD1-41FF-AE73-DFCA69B93CEE}" srcId="{BB51AE51-0B81-49FA-99DF-5EB7AE57A44C}" destId="{6395A4C0-73F6-4BD7-BE4E-BEC4D091933B}" srcOrd="0" destOrd="0" parTransId="{DA14E7CA-531C-4F12-AA41-78658A079D4C}" sibTransId="{C97E25E7-4400-4F10-9D76-1F92A6037CFB}"/>
    <dgm:cxn modelId="{2265CD43-6C2A-41CC-9EAC-8C158090476B}" type="presOf" srcId="{7F0B44A1-DC51-4331-8750-C79B459A22D4}" destId="{EB217146-3858-46B9-BEDA-17F58E04AAD9}" srcOrd="1" destOrd="0" presId="urn:microsoft.com/office/officeart/2009/3/layout/HorizontalOrganizationChart"/>
    <dgm:cxn modelId="{E094AE23-35C6-4B4E-88D8-3729553FA627}" type="presOf" srcId="{D4A72C6C-5CC0-436F-8F11-7DC782B43468}" destId="{C115CE2F-7ADC-4F7B-90C5-C39CE83D05A5}" srcOrd="0" destOrd="0" presId="urn:microsoft.com/office/officeart/2009/3/layout/HorizontalOrganizationChart"/>
    <dgm:cxn modelId="{F5DB22A4-96FE-4DE0-8E8E-8D22E93A2907}" srcId="{19D8B120-6846-4256-B4A8-887041330547}" destId="{9F9677F7-22A0-4B00-8BF8-B94942669F07}" srcOrd="1" destOrd="0" parTransId="{3B736D12-15AF-44B7-B247-C543D22BCF61}" sibTransId="{734F4350-47C9-4E4D-AD1A-D8098ADD9CAF}"/>
    <dgm:cxn modelId="{0C5119A4-A6FD-47FD-A7C7-0D4B497D6833}" type="presOf" srcId="{3B736D12-15AF-44B7-B247-C543D22BCF61}" destId="{AB20934F-3686-4825-B988-7E84EBEE4364}" srcOrd="0" destOrd="0" presId="urn:microsoft.com/office/officeart/2009/3/layout/HorizontalOrganizationChart"/>
    <dgm:cxn modelId="{2F3CE481-C7BB-4E42-B8D4-D72D427D9084}" srcId="{B4BEE080-F290-4AA0-8F8C-E1B42B6DCFBC}" destId="{7F0B44A1-DC51-4331-8750-C79B459A22D4}" srcOrd="1" destOrd="0" parTransId="{A60BF0E6-ACAC-446D-8917-D4174AEDFA81}" sibTransId="{5DA5148F-E038-43EC-BAF5-9F0C8F503D38}"/>
    <dgm:cxn modelId="{69B46459-C42F-40CC-AC60-3DCAC009D1AE}" type="presOf" srcId="{6395A4C0-73F6-4BD7-BE4E-BEC4D091933B}" destId="{3B461DA5-C5AD-473B-BE1D-C48025597C37}" srcOrd="0" destOrd="0" presId="urn:microsoft.com/office/officeart/2009/3/layout/HorizontalOrganizationChart"/>
    <dgm:cxn modelId="{F3B960C2-B1D8-44DD-892C-A9717289E7C7}" srcId="{19D8B120-6846-4256-B4A8-887041330547}" destId="{AD1976C7-D281-49FE-A90C-4E4620EEE925}" srcOrd="3" destOrd="0" parTransId="{5B8E59FA-969A-4071-A281-84D1A8E04831}" sibTransId="{C5F500C6-1EC9-4FB4-9C30-CE078D874C04}"/>
    <dgm:cxn modelId="{A551E391-F5A0-4B5F-B0F5-FE84A4FDCE9E}" srcId="{E947FBB4-3BE0-45DB-A5DC-FB9A205115EB}" destId="{9B9E5AC5-6720-4531-A929-9ADF67F84AB2}" srcOrd="0" destOrd="0" parTransId="{ABBED90F-0712-49F4-AF56-63A68AE15286}" sibTransId="{53BF04CA-584A-40B9-8A3A-5FE7DBD7EBAF}"/>
    <dgm:cxn modelId="{88E55AEC-1C10-4752-B99E-761F15FD8D1D}" type="presOf" srcId="{5B8E59FA-969A-4071-A281-84D1A8E04831}" destId="{9508DBE6-70B2-43BE-A2C2-D820EB1B689D}" srcOrd="0" destOrd="0" presId="urn:microsoft.com/office/officeart/2009/3/layout/HorizontalOrganizationChart"/>
    <dgm:cxn modelId="{0307B1D2-8DEB-4D56-8983-090CE9ABC13D}" type="presOf" srcId="{19D8B120-6846-4256-B4A8-887041330547}" destId="{520C1F4E-FCAD-4AF2-8E87-7300EA915679}" srcOrd="1" destOrd="0" presId="urn:microsoft.com/office/officeart/2009/3/layout/HorizontalOrganizationChart"/>
    <dgm:cxn modelId="{DA76E1E6-8CED-4A50-9EEE-1B2A4F1370A4}" srcId="{6395A4C0-73F6-4BD7-BE4E-BEC4D091933B}" destId="{19D8B120-6846-4256-B4A8-887041330547}" srcOrd="0" destOrd="0" parTransId="{D5B68F1B-22CC-4329-9A82-26997B2E3EBD}" sibTransId="{6BA0C932-2988-4BB9-8C68-A9BC0298DF1D}"/>
    <dgm:cxn modelId="{2FB26AD2-E514-43F9-ADE0-FCB5CB6FF4A5}" type="presOf" srcId="{8A81C030-2AEC-477E-BC9E-7DAA57D8D6C6}" destId="{C489A1F6-EFCD-4564-96EC-21CE9A82E04B}" srcOrd="0" destOrd="0" presId="urn:microsoft.com/office/officeart/2009/3/layout/HorizontalOrganizationChart"/>
    <dgm:cxn modelId="{0FDD763F-EE63-4C5C-BCA5-0D331DF1531D}" srcId="{19D8B120-6846-4256-B4A8-887041330547}" destId="{0412AC0C-6961-49EC-93DE-5DB336C57837}" srcOrd="2" destOrd="0" parTransId="{8A81C030-2AEC-477E-BC9E-7DAA57D8D6C6}" sibTransId="{4A29A664-DE78-41CC-B095-295879947201}"/>
    <dgm:cxn modelId="{37BB63B6-4D57-4F8D-A904-0E83F7C67368}" srcId="{E947FBB4-3BE0-45DB-A5DC-FB9A205115EB}" destId="{E798DF68-EB16-42BD-9A9F-9D29B669B253}" srcOrd="3" destOrd="0" parTransId="{CBC4A32E-9282-40B2-AB1E-BAB203E48E12}" sibTransId="{31CBB16B-D373-4779-BDDE-37EE56526EE9}"/>
    <dgm:cxn modelId="{4EAB0CF7-0EED-461B-A07A-3E85ED10E26F}" type="presOf" srcId="{BB51AE51-0B81-49FA-99DF-5EB7AE57A44C}" destId="{31455B73-3540-4A97-9584-D0B09FEBE639}" srcOrd="0" destOrd="0" presId="urn:microsoft.com/office/officeart/2009/3/layout/HorizontalOrganizationChart"/>
    <dgm:cxn modelId="{FC9D7618-BBA4-489B-B172-DD0948E39B50}" type="presOf" srcId="{9F9677F7-22A0-4B00-8BF8-B94942669F07}" destId="{0BE72895-DA76-498C-B03B-5E30997FD3FC}" srcOrd="1" destOrd="0" presId="urn:microsoft.com/office/officeart/2009/3/layout/HorizontalOrganizationChart"/>
    <dgm:cxn modelId="{7E81AB57-32EB-400A-A1E0-73070C35FA14}" type="presOf" srcId="{E947FBB4-3BE0-45DB-A5DC-FB9A205115EB}" destId="{F8FE4275-5F21-4581-AEF5-27EEAE48B4D9}" srcOrd="0" destOrd="0" presId="urn:microsoft.com/office/officeart/2009/3/layout/HorizontalOrganizationChart"/>
    <dgm:cxn modelId="{063D81DB-B08E-4F65-A73F-21CFBD922D24}" type="presOf" srcId="{0412AC0C-6961-49EC-93DE-5DB336C57837}" destId="{AAE6DF10-8A6D-4D90-A3CC-2303FF82B0A5}" srcOrd="0" destOrd="0" presId="urn:microsoft.com/office/officeart/2009/3/layout/HorizontalOrganizationChart"/>
    <dgm:cxn modelId="{A6A01830-B7F0-4BA4-BD08-FCB85243D0E3}" type="presOf" srcId="{9F9677F7-22A0-4B00-8BF8-B94942669F07}" destId="{83494CC7-02E5-4860-8DFB-0DA8C5D031F1}" srcOrd="0" destOrd="0" presId="urn:microsoft.com/office/officeart/2009/3/layout/HorizontalOrganizationChart"/>
    <dgm:cxn modelId="{1A74409F-FC51-4FAC-B072-4BEE3595E524}" type="presOf" srcId="{D5B68F1B-22CC-4329-9A82-26997B2E3EBD}" destId="{D29C1E41-F0A6-4B0B-A7AC-16A7954D8AC2}" srcOrd="0" destOrd="0" presId="urn:microsoft.com/office/officeart/2009/3/layout/HorizontalOrganizationChart"/>
    <dgm:cxn modelId="{A85F1567-D9D8-4051-94DB-2DB101641B2F}" type="presOf" srcId="{E798DF68-EB16-42BD-9A9F-9D29B669B253}" destId="{BCFBE9D0-140C-4BCA-BEA7-054363386CA1}" srcOrd="1" destOrd="0" presId="urn:microsoft.com/office/officeart/2009/3/layout/HorizontalOrganizationChart"/>
    <dgm:cxn modelId="{634B9553-4128-4BAF-BCC8-AC7D3FE6089C}" type="presOf" srcId="{0412AC0C-6961-49EC-93DE-5DB336C57837}" destId="{47D80736-CADB-4E5E-BC5B-08D8FCA54DC7}" srcOrd="1" destOrd="0" presId="urn:microsoft.com/office/officeart/2009/3/layout/HorizontalOrganizationChart"/>
    <dgm:cxn modelId="{376C5CAE-67DB-4319-BA71-7E3E73D85B1C}" type="presOf" srcId="{E252E3F8-9FA1-4E59-97B0-12AC3B494447}" destId="{30B8774D-27C4-4F81-B260-18AF33967146}" srcOrd="0" destOrd="0" presId="urn:microsoft.com/office/officeart/2009/3/layout/HorizontalOrganizationChart"/>
    <dgm:cxn modelId="{D37539E8-340F-4DD4-84F5-C414F9A732F9}" srcId="{E947FBB4-3BE0-45DB-A5DC-FB9A205115EB}" destId="{0ED78181-BC9D-454F-A0E7-D2B26AE7A6EF}" srcOrd="2" destOrd="0" parTransId="{7208F61D-A932-4E2D-B8EC-CCF81E8FD968}" sibTransId="{0C3D712F-A570-4414-8CAA-A7CD7A7CA1EE}"/>
    <dgm:cxn modelId="{BE5DF2BE-DED2-4120-9F6D-1C1733673D77}" type="presOf" srcId="{78F417CB-6294-4B1A-B73B-DD892769E46D}" destId="{0EAE420F-6673-4290-A733-756C64DEE640}" srcOrd="1" destOrd="0" presId="urn:microsoft.com/office/officeart/2009/3/layout/HorizontalOrganizationChart"/>
    <dgm:cxn modelId="{964781C5-D733-4661-AA64-A4AFC634E72C}" type="presOf" srcId="{3FCD90CC-788A-466F-946C-C7810658F3F1}" destId="{B91E6F14-4105-4808-84F8-C0B830D8D356}" srcOrd="0" destOrd="0" presId="urn:microsoft.com/office/officeart/2009/3/layout/HorizontalOrganizationChart"/>
    <dgm:cxn modelId="{AFEE367E-9538-496B-8B9E-0C3F17C5397B}" type="presParOf" srcId="{31455B73-3540-4A97-9584-D0B09FEBE639}" destId="{BE663EC5-2C97-45AA-BF46-A0CDF896F71B}" srcOrd="0" destOrd="0" presId="urn:microsoft.com/office/officeart/2009/3/layout/HorizontalOrganizationChart"/>
    <dgm:cxn modelId="{2FAE217D-9B3E-4A54-B160-A44DB284127B}" type="presParOf" srcId="{BE663EC5-2C97-45AA-BF46-A0CDF896F71B}" destId="{24CEC310-154B-4E75-AA3D-3E5D6E5A3348}" srcOrd="0" destOrd="0" presId="urn:microsoft.com/office/officeart/2009/3/layout/HorizontalOrganizationChart"/>
    <dgm:cxn modelId="{7F877684-69E9-4246-BA31-AE29A5F09274}" type="presParOf" srcId="{24CEC310-154B-4E75-AA3D-3E5D6E5A3348}" destId="{3B461DA5-C5AD-473B-BE1D-C48025597C37}" srcOrd="0" destOrd="0" presId="urn:microsoft.com/office/officeart/2009/3/layout/HorizontalOrganizationChart"/>
    <dgm:cxn modelId="{47BC0892-F2F0-49E2-AC8E-8148BE065F4E}" type="presParOf" srcId="{24CEC310-154B-4E75-AA3D-3E5D6E5A3348}" destId="{5C71EA66-D47B-4263-8A24-67B6A9469AD0}" srcOrd="1" destOrd="0" presId="urn:microsoft.com/office/officeart/2009/3/layout/HorizontalOrganizationChart"/>
    <dgm:cxn modelId="{0C788482-359B-451E-8C69-7F2315A24EEE}" type="presParOf" srcId="{BE663EC5-2C97-45AA-BF46-A0CDF896F71B}" destId="{AD79B44E-D904-4A9E-975E-EAB9D5AB9795}" srcOrd="1" destOrd="0" presId="urn:microsoft.com/office/officeart/2009/3/layout/HorizontalOrganizationChart"/>
    <dgm:cxn modelId="{4B90CEDE-A56E-4DC7-9199-537FA78200AA}" type="presParOf" srcId="{AD79B44E-D904-4A9E-975E-EAB9D5AB9795}" destId="{D29C1E41-F0A6-4B0B-A7AC-16A7954D8AC2}" srcOrd="0" destOrd="0" presId="urn:microsoft.com/office/officeart/2009/3/layout/HorizontalOrganizationChart"/>
    <dgm:cxn modelId="{BE39B53B-E2E3-41D6-AE2F-EA25091ABF20}" type="presParOf" srcId="{AD79B44E-D904-4A9E-975E-EAB9D5AB9795}" destId="{B296480D-3FCE-4893-8382-FC0F09B6CDCD}" srcOrd="1" destOrd="0" presId="urn:microsoft.com/office/officeart/2009/3/layout/HorizontalOrganizationChart"/>
    <dgm:cxn modelId="{47BCA989-EC4F-40DC-BDD1-A0573F6E1544}" type="presParOf" srcId="{B296480D-3FCE-4893-8382-FC0F09B6CDCD}" destId="{4003B6D1-2710-4EF4-9FEA-39C83524BD4F}" srcOrd="0" destOrd="0" presId="urn:microsoft.com/office/officeart/2009/3/layout/HorizontalOrganizationChart"/>
    <dgm:cxn modelId="{2D64D2DD-9633-4875-9A3C-DE064650BDBF}" type="presParOf" srcId="{4003B6D1-2710-4EF4-9FEA-39C83524BD4F}" destId="{92C56A28-FD26-46F0-8473-E7C6698433B7}" srcOrd="0" destOrd="0" presId="urn:microsoft.com/office/officeart/2009/3/layout/HorizontalOrganizationChart"/>
    <dgm:cxn modelId="{B9483FBC-453C-4F13-814F-44165A1270C2}" type="presParOf" srcId="{4003B6D1-2710-4EF4-9FEA-39C83524BD4F}" destId="{520C1F4E-FCAD-4AF2-8E87-7300EA915679}" srcOrd="1" destOrd="0" presId="urn:microsoft.com/office/officeart/2009/3/layout/HorizontalOrganizationChart"/>
    <dgm:cxn modelId="{041FA36C-7C4D-48E1-BEF9-ED54F9637665}" type="presParOf" srcId="{B296480D-3FCE-4893-8382-FC0F09B6CDCD}" destId="{21C6D09D-3164-4227-8871-3AC26C922E4D}" srcOrd="1" destOrd="0" presId="urn:microsoft.com/office/officeart/2009/3/layout/HorizontalOrganizationChart"/>
    <dgm:cxn modelId="{FB58AACE-8CD3-4F56-A233-958C5B0A4A4F}" type="presParOf" srcId="{21C6D09D-3164-4227-8871-3AC26C922E4D}" destId="{C115CE2F-7ADC-4F7B-90C5-C39CE83D05A5}" srcOrd="0" destOrd="0" presId="urn:microsoft.com/office/officeart/2009/3/layout/HorizontalOrganizationChart"/>
    <dgm:cxn modelId="{143D84FE-B1FA-4496-82AB-C03609E341B4}" type="presParOf" srcId="{21C6D09D-3164-4227-8871-3AC26C922E4D}" destId="{B6201FB0-C046-41DD-B194-CB157B60661E}" srcOrd="1" destOrd="0" presId="urn:microsoft.com/office/officeart/2009/3/layout/HorizontalOrganizationChart"/>
    <dgm:cxn modelId="{8F8C52C9-646F-4BB5-89F4-56506CB47310}" type="presParOf" srcId="{B6201FB0-C046-41DD-B194-CB157B60661E}" destId="{5C83E7DC-0437-4D3A-951A-B1FD34F7A015}" srcOrd="0" destOrd="0" presId="urn:microsoft.com/office/officeart/2009/3/layout/HorizontalOrganizationChart"/>
    <dgm:cxn modelId="{2BC177D7-94BE-4612-A714-976652A7A191}" type="presParOf" srcId="{5C83E7DC-0437-4D3A-951A-B1FD34F7A015}" destId="{5B651776-AAB8-4A28-B245-D4AFDC1DAA66}" srcOrd="0" destOrd="0" presId="urn:microsoft.com/office/officeart/2009/3/layout/HorizontalOrganizationChart"/>
    <dgm:cxn modelId="{E428BA1A-3258-4695-B06F-E0BDBBDA0ABB}" type="presParOf" srcId="{5C83E7DC-0437-4D3A-951A-B1FD34F7A015}" destId="{44A8B970-872E-4950-888F-AA8B4B5DBC43}" srcOrd="1" destOrd="0" presId="urn:microsoft.com/office/officeart/2009/3/layout/HorizontalOrganizationChart"/>
    <dgm:cxn modelId="{141E1C5E-34C2-4D5C-B163-E063A87C4FAD}" type="presParOf" srcId="{B6201FB0-C046-41DD-B194-CB157B60661E}" destId="{DDC5CDF4-F4C1-4E14-8D62-6C124F4A12BA}" srcOrd="1" destOrd="0" presId="urn:microsoft.com/office/officeart/2009/3/layout/HorizontalOrganizationChart"/>
    <dgm:cxn modelId="{4F17CEF5-EB20-41B8-BE54-8FA6B030FA7C}" type="presParOf" srcId="{B6201FB0-C046-41DD-B194-CB157B60661E}" destId="{DFA16388-91FA-4553-9184-21B828BF5BB5}" srcOrd="2" destOrd="0" presId="urn:microsoft.com/office/officeart/2009/3/layout/HorizontalOrganizationChart"/>
    <dgm:cxn modelId="{DAAB9850-5FB1-4D8D-89AF-9B52A86330BA}" type="presParOf" srcId="{21C6D09D-3164-4227-8871-3AC26C922E4D}" destId="{AB20934F-3686-4825-B988-7E84EBEE4364}" srcOrd="2" destOrd="0" presId="urn:microsoft.com/office/officeart/2009/3/layout/HorizontalOrganizationChart"/>
    <dgm:cxn modelId="{A44C2C83-7213-460B-AEA3-D47D680AC41A}" type="presParOf" srcId="{21C6D09D-3164-4227-8871-3AC26C922E4D}" destId="{EE433FEB-5745-434D-90E5-853E5E0E0BF4}" srcOrd="3" destOrd="0" presId="urn:microsoft.com/office/officeart/2009/3/layout/HorizontalOrganizationChart"/>
    <dgm:cxn modelId="{22B6C7CF-BE90-4C16-ABDC-2DE944FF2081}" type="presParOf" srcId="{EE433FEB-5745-434D-90E5-853E5E0E0BF4}" destId="{49BDA606-60E5-45CA-BE90-D56699933586}" srcOrd="0" destOrd="0" presId="urn:microsoft.com/office/officeart/2009/3/layout/HorizontalOrganizationChart"/>
    <dgm:cxn modelId="{14882EB4-7DF2-4C24-8A8A-7B58DDCBF832}" type="presParOf" srcId="{49BDA606-60E5-45CA-BE90-D56699933586}" destId="{83494CC7-02E5-4860-8DFB-0DA8C5D031F1}" srcOrd="0" destOrd="0" presId="urn:microsoft.com/office/officeart/2009/3/layout/HorizontalOrganizationChart"/>
    <dgm:cxn modelId="{BCF3C1C5-9645-4CBE-AA8F-8B749FEB1C48}" type="presParOf" srcId="{49BDA606-60E5-45CA-BE90-D56699933586}" destId="{0BE72895-DA76-498C-B03B-5E30997FD3FC}" srcOrd="1" destOrd="0" presId="urn:microsoft.com/office/officeart/2009/3/layout/HorizontalOrganizationChart"/>
    <dgm:cxn modelId="{7F356592-C481-4032-A29D-C0E463119A73}" type="presParOf" srcId="{EE433FEB-5745-434D-90E5-853E5E0E0BF4}" destId="{F3ED1A7D-F316-4913-9720-1351C30B94B0}" srcOrd="1" destOrd="0" presId="urn:microsoft.com/office/officeart/2009/3/layout/HorizontalOrganizationChart"/>
    <dgm:cxn modelId="{7B50C062-BFFA-47FD-ACC4-408EA17B415E}" type="presParOf" srcId="{EE433FEB-5745-434D-90E5-853E5E0E0BF4}" destId="{88E53804-7A4C-402B-8B1D-226F0A7DBFCB}" srcOrd="2" destOrd="0" presId="urn:microsoft.com/office/officeart/2009/3/layout/HorizontalOrganizationChart"/>
    <dgm:cxn modelId="{84999989-EB58-4F07-A3CA-71F7C61902DD}" type="presParOf" srcId="{21C6D09D-3164-4227-8871-3AC26C922E4D}" destId="{C489A1F6-EFCD-4564-96EC-21CE9A82E04B}" srcOrd="4" destOrd="0" presId="urn:microsoft.com/office/officeart/2009/3/layout/HorizontalOrganizationChart"/>
    <dgm:cxn modelId="{48367553-8542-43FA-9FC8-37CD4C36C7DE}" type="presParOf" srcId="{21C6D09D-3164-4227-8871-3AC26C922E4D}" destId="{CA018F6D-E60F-4EC3-B4A3-E2F1477F83AF}" srcOrd="5" destOrd="0" presId="urn:microsoft.com/office/officeart/2009/3/layout/HorizontalOrganizationChart"/>
    <dgm:cxn modelId="{ECCB43DD-8D34-40DF-AFDF-0BD0C95BA3AE}" type="presParOf" srcId="{CA018F6D-E60F-4EC3-B4A3-E2F1477F83AF}" destId="{EF463A96-9EE5-44D3-9403-C64B6F1D3F8F}" srcOrd="0" destOrd="0" presId="urn:microsoft.com/office/officeart/2009/3/layout/HorizontalOrganizationChart"/>
    <dgm:cxn modelId="{7EF9C06E-B143-4D5A-A320-50EAA2FD5B26}" type="presParOf" srcId="{EF463A96-9EE5-44D3-9403-C64B6F1D3F8F}" destId="{AAE6DF10-8A6D-4D90-A3CC-2303FF82B0A5}" srcOrd="0" destOrd="0" presId="urn:microsoft.com/office/officeart/2009/3/layout/HorizontalOrganizationChart"/>
    <dgm:cxn modelId="{7F57A147-0B5A-4E88-B91B-C06295D2755F}" type="presParOf" srcId="{EF463A96-9EE5-44D3-9403-C64B6F1D3F8F}" destId="{47D80736-CADB-4E5E-BC5B-08D8FCA54DC7}" srcOrd="1" destOrd="0" presId="urn:microsoft.com/office/officeart/2009/3/layout/HorizontalOrganizationChart"/>
    <dgm:cxn modelId="{82D5E03E-6090-404C-9066-76EB75437161}" type="presParOf" srcId="{CA018F6D-E60F-4EC3-B4A3-E2F1477F83AF}" destId="{DA73C8DE-6585-43FD-A637-40AA0C3E7B4E}" srcOrd="1" destOrd="0" presId="urn:microsoft.com/office/officeart/2009/3/layout/HorizontalOrganizationChart"/>
    <dgm:cxn modelId="{3413545C-DC98-4A9A-9AB8-A826A50FB04C}" type="presParOf" srcId="{CA018F6D-E60F-4EC3-B4A3-E2F1477F83AF}" destId="{BF470AE9-49FF-4316-94DB-3BB248C4022D}" srcOrd="2" destOrd="0" presId="urn:microsoft.com/office/officeart/2009/3/layout/HorizontalOrganizationChart"/>
    <dgm:cxn modelId="{EF26F8FB-41FF-4C1F-A0EC-450A1A8B90FF}" type="presParOf" srcId="{21C6D09D-3164-4227-8871-3AC26C922E4D}" destId="{9508DBE6-70B2-43BE-A2C2-D820EB1B689D}" srcOrd="6" destOrd="0" presId="urn:microsoft.com/office/officeart/2009/3/layout/HorizontalOrganizationChart"/>
    <dgm:cxn modelId="{18B3AE0C-BE07-4B9B-9858-DD33E027456F}" type="presParOf" srcId="{21C6D09D-3164-4227-8871-3AC26C922E4D}" destId="{84171651-A158-4223-AA40-62FD54854912}" srcOrd="7" destOrd="0" presId="urn:microsoft.com/office/officeart/2009/3/layout/HorizontalOrganizationChart"/>
    <dgm:cxn modelId="{DD4DD6D3-45B2-4DF3-9789-D78290C9DA87}" type="presParOf" srcId="{84171651-A158-4223-AA40-62FD54854912}" destId="{203B296E-F76C-4FE4-A937-9CA8197E5109}" srcOrd="0" destOrd="0" presId="urn:microsoft.com/office/officeart/2009/3/layout/HorizontalOrganizationChart"/>
    <dgm:cxn modelId="{FF9863D6-5C99-4468-AD79-C5156DD350B2}" type="presParOf" srcId="{203B296E-F76C-4FE4-A937-9CA8197E5109}" destId="{2591C3D3-1564-4EBC-BEF4-E97958D19DCC}" srcOrd="0" destOrd="0" presId="urn:microsoft.com/office/officeart/2009/3/layout/HorizontalOrganizationChart"/>
    <dgm:cxn modelId="{38446FF1-7F46-4FB4-8430-A39762D7FEA8}" type="presParOf" srcId="{203B296E-F76C-4FE4-A937-9CA8197E5109}" destId="{1A58CD59-8362-4111-BF5B-FD576808F967}" srcOrd="1" destOrd="0" presId="urn:microsoft.com/office/officeart/2009/3/layout/HorizontalOrganizationChart"/>
    <dgm:cxn modelId="{10BF95E9-87D4-4388-8B1D-1A7AB939E52E}" type="presParOf" srcId="{84171651-A158-4223-AA40-62FD54854912}" destId="{7E439A58-30EE-4CD7-B01F-B9F3AF94625A}" srcOrd="1" destOrd="0" presId="urn:microsoft.com/office/officeart/2009/3/layout/HorizontalOrganizationChart"/>
    <dgm:cxn modelId="{971DC38E-DE0D-458C-B114-E2C9607431B4}" type="presParOf" srcId="{84171651-A158-4223-AA40-62FD54854912}" destId="{F7BD3D50-02C3-4D2B-8D3B-A1BC310CD70F}" srcOrd="2" destOrd="0" presId="urn:microsoft.com/office/officeart/2009/3/layout/HorizontalOrganizationChart"/>
    <dgm:cxn modelId="{26878D3A-B3F3-4B96-8569-3931941FEDB0}" type="presParOf" srcId="{B296480D-3FCE-4893-8382-FC0F09B6CDCD}" destId="{D1D3350D-2394-40A0-9AED-048AD8E264DE}" srcOrd="2" destOrd="0" presId="urn:microsoft.com/office/officeart/2009/3/layout/HorizontalOrganizationChart"/>
    <dgm:cxn modelId="{BE1EE4DC-5B0B-47F2-B423-01583E57A835}" type="presParOf" srcId="{AD79B44E-D904-4A9E-975E-EAB9D5AB9795}" destId="{30B8774D-27C4-4F81-B260-18AF33967146}" srcOrd="2" destOrd="0" presId="urn:microsoft.com/office/officeart/2009/3/layout/HorizontalOrganizationChart"/>
    <dgm:cxn modelId="{5BDF06D5-F441-4ECA-97AE-44D844DBD0D0}" type="presParOf" srcId="{AD79B44E-D904-4A9E-975E-EAB9D5AB9795}" destId="{23EF5878-BB80-4D2B-BDCE-97E628C1854D}" srcOrd="3" destOrd="0" presId="urn:microsoft.com/office/officeart/2009/3/layout/HorizontalOrganizationChart"/>
    <dgm:cxn modelId="{95AFF478-B2B2-4A34-8C00-531504EDB352}" type="presParOf" srcId="{23EF5878-BB80-4D2B-BDCE-97E628C1854D}" destId="{447A1616-15C1-45A0-993B-3EB1E8B631B3}" srcOrd="0" destOrd="0" presId="urn:microsoft.com/office/officeart/2009/3/layout/HorizontalOrganizationChart"/>
    <dgm:cxn modelId="{DA2D742B-F642-4DBF-B222-06AEAE513221}" type="presParOf" srcId="{447A1616-15C1-45A0-993B-3EB1E8B631B3}" destId="{F8FE4275-5F21-4581-AEF5-27EEAE48B4D9}" srcOrd="0" destOrd="0" presId="urn:microsoft.com/office/officeart/2009/3/layout/HorizontalOrganizationChart"/>
    <dgm:cxn modelId="{D8D3C03C-2DA1-4026-8C1A-A9DE9FB5987D}" type="presParOf" srcId="{447A1616-15C1-45A0-993B-3EB1E8B631B3}" destId="{319D7253-4350-4C4B-A180-FD61D617FF9A}" srcOrd="1" destOrd="0" presId="urn:microsoft.com/office/officeart/2009/3/layout/HorizontalOrganizationChart"/>
    <dgm:cxn modelId="{070CE70F-8704-4BC9-825B-67BA075D3676}" type="presParOf" srcId="{23EF5878-BB80-4D2B-BDCE-97E628C1854D}" destId="{1D9006AF-3332-4443-A026-EB4E23E1C7AA}" srcOrd="1" destOrd="0" presId="urn:microsoft.com/office/officeart/2009/3/layout/HorizontalOrganizationChart"/>
    <dgm:cxn modelId="{F8050E54-535A-415F-AC3D-379C4295CC6D}" type="presParOf" srcId="{1D9006AF-3332-4443-A026-EB4E23E1C7AA}" destId="{90E8DDFB-26B3-4080-ABCC-36EB15B8DD90}" srcOrd="0" destOrd="0" presId="urn:microsoft.com/office/officeart/2009/3/layout/HorizontalOrganizationChart"/>
    <dgm:cxn modelId="{C54B10B1-362C-48DF-BFCA-3FB44E3B8AFB}" type="presParOf" srcId="{1D9006AF-3332-4443-A026-EB4E23E1C7AA}" destId="{9675E078-207D-4812-B292-08517865E5DC}" srcOrd="1" destOrd="0" presId="urn:microsoft.com/office/officeart/2009/3/layout/HorizontalOrganizationChart"/>
    <dgm:cxn modelId="{504ED571-7693-4733-B2D7-AB630415505F}" type="presParOf" srcId="{9675E078-207D-4812-B292-08517865E5DC}" destId="{5018BB24-93F3-4E8C-A4E0-55E558DC790C}" srcOrd="0" destOrd="0" presId="urn:microsoft.com/office/officeart/2009/3/layout/HorizontalOrganizationChart"/>
    <dgm:cxn modelId="{71ECE7D0-780E-405F-A575-9FCA0D3281ED}" type="presParOf" srcId="{5018BB24-93F3-4E8C-A4E0-55E558DC790C}" destId="{9CFD965E-244E-4E25-8B62-76861DA7ED2C}" srcOrd="0" destOrd="0" presId="urn:microsoft.com/office/officeart/2009/3/layout/HorizontalOrganizationChart"/>
    <dgm:cxn modelId="{3658458E-3626-4841-A6F9-4F8D8748A082}" type="presParOf" srcId="{5018BB24-93F3-4E8C-A4E0-55E558DC790C}" destId="{66A20E1A-BD9A-4C9C-85EE-0F218313BB03}" srcOrd="1" destOrd="0" presId="urn:microsoft.com/office/officeart/2009/3/layout/HorizontalOrganizationChart"/>
    <dgm:cxn modelId="{096050BF-44C9-47FD-B9EB-C6312741A06D}" type="presParOf" srcId="{9675E078-207D-4812-B292-08517865E5DC}" destId="{981E0AF0-E035-4523-80D7-F72764320859}" srcOrd="1" destOrd="0" presId="urn:microsoft.com/office/officeart/2009/3/layout/HorizontalOrganizationChart"/>
    <dgm:cxn modelId="{F1FCF4D7-474A-4BF6-95BC-7BDF23F6E204}" type="presParOf" srcId="{9675E078-207D-4812-B292-08517865E5DC}" destId="{76FDF5DB-60D1-44C5-B7C7-EF5BC02A8542}" srcOrd="2" destOrd="0" presId="urn:microsoft.com/office/officeart/2009/3/layout/HorizontalOrganizationChart"/>
    <dgm:cxn modelId="{A162CC82-26F5-457F-AA76-2B47AF30AE41}" type="presParOf" srcId="{1D9006AF-3332-4443-A026-EB4E23E1C7AA}" destId="{98BB935E-7AC1-4464-9492-1BD5C2103ADB}" srcOrd="2" destOrd="0" presId="urn:microsoft.com/office/officeart/2009/3/layout/HorizontalOrganizationChart"/>
    <dgm:cxn modelId="{049A71D9-9CAE-4A1F-8301-2658742D702B}" type="presParOf" srcId="{1D9006AF-3332-4443-A026-EB4E23E1C7AA}" destId="{68D33C13-0C24-426F-B3E7-D1F30775BC0C}" srcOrd="3" destOrd="0" presId="urn:microsoft.com/office/officeart/2009/3/layout/HorizontalOrganizationChart"/>
    <dgm:cxn modelId="{50D80B2E-8A8A-4CFE-B9A6-20CA26D79593}" type="presParOf" srcId="{68D33C13-0C24-426F-B3E7-D1F30775BC0C}" destId="{DA3C8576-D866-4A84-BF52-5D05F8987E46}" srcOrd="0" destOrd="0" presId="urn:microsoft.com/office/officeart/2009/3/layout/HorizontalOrganizationChart"/>
    <dgm:cxn modelId="{A1C0C8FF-5DC8-4B3C-82C0-76B2678CCFBF}" type="presParOf" srcId="{DA3C8576-D866-4A84-BF52-5D05F8987E46}" destId="{39123652-BBA8-4CED-B52E-E943C5A170EA}" srcOrd="0" destOrd="0" presId="urn:microsoft.com/office/officeart/2009/3/layout/HorizontalOrganizationChart"/>
    <dgm:cxn modelId="{D60C5C8D-958A-4A8E-B5C3-99B9D71E2DD7}" type="presParOf" srcId="{DA3C8576-D866-4A84-BF52-5D05F8987E46}" destId="{0EAE420F-6673-4290-A733-756C64DEE640}" srcOrd="1" destOrd="0" presId="urn:microsoft.com/office/officeart/2009/3/layout/HorizontalOrganizationChart"/>
    <dgm:cxn modelId="{6B41F872-795E-42C2-B648-1E58F0006681}" type="presParOf" srcId="{68D33C13-0C24-426F-B3E7-D1F30775BC0C}" destId="{68769E9A-BF2A-4912-A61C-616E6D761813}" srcOrd="1" destOrd="0" presId="urn:microsoft.com/office/officeart/2009/3/layout/HorizontalOrganizationChart"/>
    <dgm:cxn modelId="{81109DFB-09D2-4717-833F-54C448E05818}" type="presParOf" srcId="{68D33C13-0C24-426F-B3E7-D1F30775BC0C}" destId="{906AA62E-B9B0-4588-8055-9E75E033EA2E}" srcOrd="2" destOrd="0" presId="urn:microsoft.com/office/officeart/2009/3/layout/HorizontalOrganizationChart"/>
    <dgm:cxn modelId="{F46657B0-CA25-4FE8-B159-2D48D4A8A9D7}" type="presParOf" srcId="{1D9006AF-3332-4443-A026-EB4E23E1C7AA}" destId="{B070E881-EEAF-4A5D-BD8D-088F27C6865B}" srcOrd="4" destOrd="0" presId="urn:microsoft.com/office/officeart/2009/3/layout/HorizontalOrganizationChart"/>
    <dgm:cxn modelId="{333B584F-04A1-4318-9113-605EEB1CB232}" type="presParOf" srcId="{1D9006AF-3332-4443-A026-EB4E23E1C7AA}" destId="{6C28CED0-A66D-414F-AD8A-F93E38B6572D}" srcOrd="5" destOrd="0" presId="urn:microsoft.com/office/officeart/2009/3/layout/HorizontalOrganizationChart"/>
    <dgm:cxn modelId="{F738EDED-922F-4B79-897C-1025B20FB450}" type="presParOf" srcId="{6C28CED0-A66D-414F-AD8A-F93E38B6572D}" destId="{08A89A3A-A310-480A-B14A-B83BE1F4F9D6}" srcOrd="0" destOrd="0" presId="urn:microsoft.com/office/officeart/2009/3/layout/HorizontalOrganizationChart"/>
    <dgm:cxn modelId="{30905924-2AB5-42D9-9E2C-35C368389D26}" type="presParOf" srcId="{08A89A3A-A310-480A-B14A-B83BE1F4F9D6}" destId="{18CEB325-8F09-4DCB-B527-8EBDF1CF9220}" srcOrd="0" destOrd="0" presId="urn:microsoft.com/office/officeart/2009/3/layout/HorizontalOrganizationChart"/>
    <dgm:cxn modelId="{BB9D67A9-785D-40CF-BF38-0A9BE76E0C06}" type="presParOf" srcId="{08A89A3A-A310-480A-B14A-B83BE1F4F9D6}" destId="{6B57E8A0-8EC7-4177-B65A-FD7E62B76D30}" srcOrd="1" destOrd="0" presId="urn:microsoft.com/office/officeart/2009/3/layout/HorizontalOrganizationChart"/>
    <dgm:cxn modelId="{C7041080-0CC0-458A-8595-1D31F99505E5}" type="presParOf" srcId="{6C28CED0-A66D-414F-AD8A-F93E38B6572D}" destId="{3FF81637-15C7-435B-AAB0-433094BEE8E8}" srcOrd="1" destOrd="0" presId="urn:microsoft.com/office/officeart/2009/3/layout/HorizontalOrganizationChart"/>
    <dgm:cxn modelId="{56760235-5105-481B-8F21-7737087259E7}" type="presParOf" srcId="{6C28CED0-A66D-414F-AD8A-F93E38B6572D}" destId="{CAB83626-B5C7-4D4B-AA28-2018728E5B0D}" srcOrd="2" destOrd="0" presId="urn:microsoft.com/office/officeart/2009/3/layout/HorizontalOrganizationChart"/>
    <dgm:cxn modelId="{DB0A7076-9FB6-4346-A328-C6279B8267A7}" type="presParOf" srcId="{1D9006AF-3332-4443-A026-EB4E23E1C7AA}" destId="{68A62FFF-097E-4682-BD63-058EEBAC7F5A}" srcOrd="6" destOrd="0" presId="urn:microsoft.com/office/officeart/2009/3/layout/HorizontalOrganizationChart"/>
    <dgm:cxn modelId="{317F34E8-D77F-4969-AE36-7BE930BC9C11}" type="presParOf" srcId="{1D9006AF-3332-4443-A026-EB4E23E1C7AA}" destId="{C127B086-20AD-45AE-BCD7-467631AC993A}" srcOrd="7" destOrd="0" presId="urn:microsoft.com/office/officeart/2009/3/layout/HorizontalOrganizationChart"/>
    <dgm:cxn modelId="{04296253-63EF-4AFD-89BB-99F8B623E6B6}" type="presParOf" srcId="{C127B086-20AD-45AE-BCD7-467631AC993A}" destId="{1A6A7725-042F-4D70-AE51-8D2389D7D7D3}" srcOrd="0" destOrd="0" presId="urn:microsoft.com/office/officeart/2009/3/layout/HorizontalOrganizationChart"/>
    <dgm:cxn modelId="{6D91C65D-C7E4-4995-BDAF-949A98BABE99}" type="presParOf" srcId="{1A6A7725-042F-4D70-AE51-8D2389D7D7D3}" destId="{53AD9F82-49EB-4DC7-ADD8-E33C54B354DF}" srcOrd="0" destOrd="0" presId="urn:microsoft.com/office/officeart/2009/3/layout/HorizontalOrganizationChart"/>
    <dgm:cxn modelId="{06D11DB9-1F0D-4F03-BA66-42D11CE996D2}" type="presParOf" srcId="{1A6A7725-042F-4D70-AE51-8D2389D7D7D3}" destId="{BCFBE9D0-140C-4BCA-BEA7-054363386CA1}" srcOrd="1" destOrd="0" presId="urn:microsoft.com/office/officeart/2009/3/layout/HorizontalOrganizationChart"/>
    <dgm:cxn modelId="{078971B5-C9DD-45CA-9D2A-DF992A697DEA}" type="presParOf" srcId="{C127B086-20AD-45AE-BCD7-467631AC993A}" destId="{A296804B-FE5A-4986-9FA2-B2F2A75748A9}" srcOrd="1" destOrd="0" presId="urn:microsoft.com/office/officeart/2009/3/layout/HorizontalOrganizationChart"/>
    <dgm:cxn modelId="{0850DC83-ED56-49C8-BE68-E63878E37D74}" type="presParOf" srcId="{C127B086-20AD-45AE-BCD7-467631AC993A}" destId="{5AC3E468-3B72-428E-80A0-234957B8ECA5}" srcOrd="2" destOrd="0" presId="urn:microsoft.com/office/officeart/2009/3/layout/HorizontalOrganizationChart"/>
    <dgm:cxn modelId="{D2545C8E-CBE3-4362-A8A1-A5D1589C5B07}" type="presParOf" srcId="{23EF5878-BB80-4D2B-BDCE-97E628C1854D}" destId="{CC6AB867-02EF-413E-AF71-819A23D69166}" srcOrd="2" destOrd="0" presId="urn:microsoft.com/office/officeart/2009/3/layout/HorizontalOrganizationChart"/>
    <dgm:cxn modelId="{1E3C51F6-FFDD-4737-A5DF-520F1DCBDAAA}" type="presParOf" srcId="{AD79B44E-D904-4A9E-975E-EAB9D5AB9795}" destId="{B91E6F14-4105-4808-84F8-C0B830D8D356}" srcOrd="4" destOrd="0" presId="urn:microsoft.com/office/officeart/2009/3/layout/HorizontalOrganizationChart"/>
    <dgm:cxn modelId="{1FFF9887-92F7-4242-AFE6-70ADC379B128}" type="presParOf" srcId="{AD79B44E-D904-4A9E-975E-EAB9D5AB9795}" destId="{CA41C460-FFB0-4A37-B813-F0C8359A770C}" srcOrd="5" destOrd="0" presId="urn:microsoft.com/office/officeart/2009/3/layout/HorizontalOrganizationChart"/>
    <dgm:cxn modelId="{A611788F-F55C-4CE9-AA77-A7A642696085}" type="presParOf" srcId="{CA41C460-FFB0-4A37-B813-F0C8359A770C}" destId="{D5D41381-905D-499E-8116-C5428C2A5F1A}" srcOrd="0" destOrd="0" presId="urn:microsoft.com/office/officeart/2009/3/layout/HorizontalOrganizationChart"/>
    <dgm:cxn modelId="{B0F45901-70CF-4201-88E7-C6C563A84422}" type="presParOf" srcId="{D5D41381-905D-499E-8116-C5428C2A5F1A}" destId="{80963086-CB83-4C60-9F3F-609543941E4D}" srcOrd="0" destOrd="0" presId="urn:microsoft.com/office/officeart/2009/3/layout/HorizontalOrganizationChart"/>
    <dgm:cxn modelId="{63F41C79-3541-4B91-8C8E-B1BFA68BAB2E}" type="presParOf" srcId="{D5D41381-905D-499E-8116-C5428C2A5F1A}" destId="{5C34149E-533B-4784-9159-99A966206245}" srcOrd="1" destOrd="0" presId="urn:microsoft.com/office/officeart/2009/3/layout/HorizontalOrganizationChart"/>
    <dgm:cxn modelId="{1B7AFD91-FEEE-4608-9064-17B285DE1539}" type="presParOf" srcId="{CA41C460-FFB0-4A37-B813-F0C8359A770C}" destId="{0AB0A2A1-4006-4F84-8535-42A784A9728E}" srcOrd="1" destOrd="0" presId="urn:microsoft.com/office/officeart/2009/3/layout/HorizontalOrganizationChart"/>
    <dgm:cxn modelId="{DED53D56-A3A4-4195-9313-00A3A3B6E7AF}" type="presParOf" srcId="{0AB0A2A1-4006-4F84-8535-42A784A9728E}" destId="{2D283008-9A3F-4F9B-8631-113AB0399C36}" srcOrd="0" destOrd="0" presId="urn:microsoft.com/office/officeart/2009/3/layout/HorizontalOrganizationChart"/>
    <dgm:cxn modelId="{1C8FC9A2-6F0E-4BAC-9700-4E9005296315}" type="presParOf" srcId="{0AB0A2A1-4006-4F84-8535-42A784A9728E}" destId="{CA146323-93E7-48D3-B9DF-D40396273CB2}" srcOrd="1" destOrd="0" presId="urn:microsoft.com/office/officeart/2009/3/layout/HorizontalOrganizationChart"/>
    <dgm:cxn modelId="{20AD8F9C-C275-4352-BE31-0EE2ADF8E105}" type="presParOf" srcId="{CA146323-93E7-48D3-B9DF-D40396273CB2}" destId="{5DFCBC35-F177-4A77-B2EF-56F60A0667DE}" srcOrd="0" destOrd="0" presId="urn:microsoft.com/office/officeart/2009/3/layout/HorizontalOrganizationChart"/>
    <dgm:cxn modelId="{B839488B-073D-40E7-86A4-5A876A219A6E}" type="presParOf" srcId="{5DFCBC35-F177-4A77-B2EF-56F60A0667DE}" destId="{4461E7D6-B7B3-48FC-8648-0FD10B2D0917}" srcOrd="0" destOrd="0" presId="urn:microsoft.com/office/officeart/2009/3/layout/HorizontalOrganizationChart"/>
    <dgm:cxn modelId="{37AC8D9A-F592-49A5-A316-BD32FEBDF05F}" type="presParOf" srcId="{5DFCBC35-F177-4A77-B2EF-56F60A0667DE}" destId="{BF536981-7361-45A5-9AA1-C6A62CE53B3D}" srcOrd="1" destOrd="0" presId="urn:microsoft.com/office/officeart/2009/3/layout/HorizontalOrganizationChart"/>
    <dgm:cxn modelId="{01E6D022-CE8A-4FFC-AE1A-AA06C9F724E3}" type="presParOf" srcId="{CA146323-93E7-48D3-B9DF-D40396273CB2}" destId="{C5E4CA37-8458-4EDE-B273-DF1963AE8040}" srcOrd="1" destOrd="0" presId="urn:microsoft.com/office/officeart/2009/3/layout/HorizontalOrganizationChart"/>
    <dgm:cxn modelId="{3AAF8D35-228C-445E-87D1-16A430EAE23A}" type="presParOf" srcId="{CA146323-93E7-48D3-B9DF-D40396273CB2}" destId="{9CE5B617-9103-4E97-9525-8B6382596BB1}" srcOrd="2" destOrd="0" presId="urn:microsoft.com/office/officeart/2009/3/layout/HorizontalOrganizationChart"/>
    <dgm:cxn modelId="{70CE8550-5E81-47AD-9B00-B9845CD8E1F9}" type="presParOf" srcId="{0AB0A2A1-4006-4F84-8535-42A784A9728E}" destId="{077847FB-AC2A-4785-8376-9E59E7B644F6}" srcOrd="2" destOrd="0" presId="urn:microsoft.com/office/officeart/2009/3/layout/HorizontalOrganizationChart"/>
    <dgm:cxn modelId="{BBD8B60E-7EB7-494D-BB7F-F7E9D58F0CFD}" type="presParOf" srcId="{0AB0A2A1-4006-4F84-8535-42A784A9728E}" destId="{0FE43DEB-5700-40E4-BC73-F4D32341042D}" srcOrd="3" destOrd="0" presId="urn:microsoft.com/office/officeart/2009/3/layout/HorizontalOrganizationChart"/>
    <dgm:cxn modelId="{AA8101A0-DF3F-4F97-8BA9-BF428D1092C9}" type="presParOf" srcId="{0FE43DEB-5700-40E4-BC73-F4D32341042D}" destId="{58BC7DD9-98F7-415C-8ADC-09113D200560}" srcOrd="0" destOrd="0" presId="urn:microsoft.com/office/officeart/2009/3/layout/HorizontalOrganizationChart"/>
    <dgm:cxn modelId="{A1187C59-FA6B-4C54-A75F-117844F167F4}" type="presParOf" srcId="{58BC7DD9-98F7-415C-8ADC-09113D200560}" destId="{1F01CF7C-2496-44C3-A631-EFF8E70E02DC}" srcOrd="0" destOrd="0" presId="urn:microsoft.com/office/officeart/2009/3/layout/HorizontalOrganizationChart"/>
    <dgm:cxn modelId="{D06FE1D9-8C34-415F-8BD7-94F48AAB7383}" type="presParOf" srcId="{58BC7DD9-98F7-415C-8ADC-09113D200560}" destId="{EB217146-3858-46B9-BEDA-17F58E04AAD9}" srcOrd="1" destOrd="0" presId="urn:microsoft.com/office/officeart/2009/3/layout/HorizontalOrganizationChart"/>
    <dgm:cxn modelId="{EBFD10F9-725B-480C-8395-6E91C093C9A9}" type="presParOf" srcId="{0FE43DEB-5700-40E4-BC73-F4D32341042D}" destId="{A09863D9-686E-4E8D-8118-A5E6B4E56D7E}" srcOrd="1" destOrd="0" presId="urn:microsoft.com/office/officeart/2009/3/layout/HorizontalOrganizationChart"/>
    <dgm:cxn modelId="{A8DE52FE-9E37-4D5E-BB82-4652A6BA37E2}" type="presParOf" srcId="{0FE43DEB-5700-40E4-BC73-F4D32341042D}" destId="{2E1C4A12-0370-489C-8DBF-0A92E78A84CA}" srcOrd="2" destOrd="0" presId="urn:microsoft.com/office/officeart/2009/3/layout/HorizontalOrganizationChart"/>
    <dgm:cxn modelId="{11A11C36-D116-4387-9F2A-B306A8A414B3}" type="presParOf" srcId="{CA41C460-FFB0-4A37-B813-F0C8359A770C}" destId="{9A9CFA14-8464-441D-BB2C-6810F1D0AB53}" srcOrd="2" destOrd="0" presId="urn:microsoft.com/office/officeart/2009/3/layout/HorizontalOrganizationChart"/>
    <dgm:cxn modelId="{AC1E3F5F-D668-4C6B-8EA1-652B90BA10C4}" type="presParOf" srcId="{BE663EC5-2C97-45AA-BF46-A0CDF896F71B}" destId="{F5763B42-6198-4E71-88B6-007C52B909B5}" srcOrd="2" destOrd="0" presId="urn:microsoft.com/office/officeart/2009/3/layout/HorizontalOrganizationChart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B51AE51-0B81-49FA-99DF-5EB7AE57A44C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6395A4C0-73F6-4BD7-BE4E-BEC4D091933B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2000" b="1" i="0" u="none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第一节 企业薪酬概述</a:t>
          </a:r>
        </a:p>
      </dgm:t>
    </dgm:pt>
    <dgm:pt modelId="{DA14E7CA-531C-4F12-AA41-78658A079D4C}" type="parTrans" cxnId="{3462F839-2CD1-41FF-AE73-DFCA69B93CE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97E25E7-4400-4F10-9D76-1F92A6037CFB}" type="sibTrans" cxnId="{3462F839-2CD1-41FF-AE73-DFCA69B93CE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D8B120-6846-4256-B4A8-887041330547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20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主要问题</a:t>
          </a:r>
          <a:endParaRPr lang="zh-CN" altLang="en-US" sz="20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D5B68F1B-22CC-4329-9A82-26997B2E3EBD}" type="parTrans" cxnId="{DA76E1E6-8CED-4A50-9EEE-1B2A4F1370A4}">
      <dgm:prSet/>
      <dgm:spPr/>
      <dgm:t>
        <a:bodyPr/>
        <a:lstStyle/>
        <a:p>
          <a:endParaRPr lang="zh-CN" altLang="en-US"/>
        </a:p>
      </dgm:t>
    </dgm:pt>
    <dgm:pt modelId="{6BA0C932-2988-4BB9-8C68-A9BC0298DF1D}" type="sibTrans" cxnId="{DA76E1E6-8CED-4A50-9EEE-1B2A4F1370A4}">
      <dgm:prSet/>
      <dgm:spPr/>
      <dgm:t>
        <a:bodyPr/>
        <a:lstStyle/>
        <a:p>
          <a:endParaRPr lang="zh-CN" altLang="en-US"/>
        </a:p>
      </dgm:t>
    </dgm:pt>
    <dgm:pt modelId="{02B61AE2-B2C5-44B3-A5A4-2E6ACB791502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）对薪酬功能的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错误定位</a:t>
          </a:r>
          <a:endParaRPr lang="zh-CN" altLang="en-US" sz="1800" b="0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D4A72C6C-5CC0-436F-8F11-7DC782B43468}" type="parTrans" cxnId="{98A1801D-60E4-486B-95A1-C00302264239}">
      <dgm:prSet/>
      <dgm:spPr/>
      <dgm:t>
        <a:bodyPr/>
        <a:lstStyle/>
        <a:p>
          <a:endParaRPr lang="zh-CN" altLang="en-US"/>
        </a:p>
      </dgm:t>
    </dgm:pt>
    <dgm:pt modelId="{D3D9070C-002D-47E6-B468-8D03439E31C3}" type="sibTrans" cxnId="{98A1801D-60E4-486B-95A1-C00302264239}">
      <dgm:prSet/>
      <dgm:spPr/>
      <dgm:t>
        <a:bodyPr/>
        <a:lstStyle/>
        <a:p>
          <a:endParaRPr lang="zh-CN" altLang="en-US"/>
        </a:p>
      </dgm:t>
    </dgm:pt>
    <dgm:pt modelId="{E947FBB4-3BE0-45DB-A5DC-FB9A205115EB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20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决策内容</a:t>
          </a:r>
          <a:endParaRPr lang="zh-CN" altLang="en-US" sz="20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E252E3F8-9FA1-4E59-97B0-12AC3B494447}" type="parTrans" cxnId="{8B2FA357-EC13-48CA-AE64-8D80F31E78D7}">
      <dgm:prSet/>
      <dgm:spPr/>
      <dgm:t>
        <a:bodyPr/>
        <a:lstStyle/>
        <a:p>
          <a:endParaRPr lang="zh-CN" altLang="en-US"/>
        </a:p>
      </dgm:t>
    </dgm:pt>
    <dgm:pt modelId="{5FD878B5-EA77-4C80-B29F-95ABB21B3020}" type="sibTrans" cxnId="{8B2FA357-EC13-48CA-AE64-8D80F31E78D7}">
      <dgm:prSet/>
      <dgm:spPr/>
      <dgm:t>
        <a:bodyPr/>
        <a:lstStyle/>
        <a:p>
          <a:endParaRPr lang="zh-CN" altLang="en-US"/>
        </a:p>
      </dgm:t>
    </dgm:pt>
    <dgm:pt modelId="{9F9677F7-22A0-4B00-8BF8-B94942669F07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）薪酬系统的激励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手段单一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，激励效果较差</a:t>
          </a:r>
          <a:endParaRPr lang="zh-CN" altLang="en-US" sz="1800" b="0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3B736D12-15AF-44B7-B247-C543D22BCF61}" type="parTrans" cxnId="{F5DB22A4-96FE-4DE0-8E8E-8D22E93A2907}">
      <dgm:prSet/>
      <dgm:spPr/>
      <dgm:t>
        <a:bodyPr/>
        <a:lstStyle/>
        <a:p>
          <a:endParaRPr lang="zh-CN" altLang="en-US"/>
        </a:p>
      </dgm:t>
    </dgm:pt>
    <dgm:pt modelId="{734F4350-47C9-4E4D-AD1A-D8098ADD9CAF}" type="sibTrans" cxnId="{F5DB22A4-96FE-4DE0-8E8E-8D22E93A2907}">
      <dgm:prSet/>
      <dgm:spPr/>
      <dgm:t>
        <a:bodyPr/>
        <a:lstStyle/>
        <a:p>
          <a:endParaRPr lang="zh-CN" altLang="en-US"/>
        </a:p>
      </dgm:t>
    </dgm:pt>
    <dgm:pt modelId="{0412AC0C-6961-49EC-93DE-5DB336C57837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）薪酬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结构零散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，基本薪酬的决定基础混乱</a:t>
          </a:r>
          <a:endParaRPr lang="zh-CN" altLang="en-US" sz="1800" b="1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8A81C030-2AEC-477E-BC9E-7DAA57D8D6C6}" type="parTrans" cxnId="{0FDD763F-EE63-4C5C-BCA5-0D331DF1531D}">
      <dgm:prSet/>
      <dgm:spPr/>
      <dgm:t>
        <a:bodyPr/>
        <a:lstStyle/>
        <a:p>
          <a:endParaRPr lang="zh-CN" altLang="en-US"/>
        </a:p>
      </dgm:t>
    </dgm:pt>
    <dgm:pt modelId="{4A29A664-DE78-41CC-B095-295879947201}" type="sibTrans" cxnId="{0FDD763F-EE63-4C5C-BCA5-0D331DF1531D}">
      <dgm:prSet/>
      <dgm:spPr/>
      <dgm:t>
        <a:bodyPr/>
        <a:lstStyle/>
        <a:p>
          <a:endParaRPr lang="zh-CN" altLang="en-US"/>
        </a:p>
      </dgm:t>
    </dgm:pt>
    <dgm:pt modelId="{B4BEE080-F290-4AA0-8F8C-E1B42B6DCFBC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20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全面薪酬体系</a:t>
          </a:r>
          <a:endParaRPr lang="zh-CN" altLang="en-US" sz="20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3FCD90CC-788A-466F-946C-C7810658F3F1}" type="parTrans" cxnId="{036BF8CF-B601-4A76-B683-D1E10477A3A4}">
      <dgm:prSet/>
      <dgm:spPr/>
      <dgm:t>
        <a:bodyPr/>
        <a:lstStyle/>
        <a:p>
          <a:endParaRPr lang="zh-CN" altLang="en-US"/>
        </a:p>
      </dgm:t>
    </dgm:pt>
    <dgm:pt modelId="{7D5F3705-A1F5-485B-BA12-4DB2E52AFFAC}" type="sibTrans" cxnId="{036BF8CF-B601-4A76-B683-D1E10477A3A4}">
      <dgm:prSet/>
      <dgm:spPr/>
      <dgm:t>
        <a:bodyPr/>
        <a:lstStyle/>
        <a:p>
          <a:endParaRPr lang="zh-CN" altLang="en-US"/>
        </a:p>
      </dgm:t>
    </dgm:pt>
    <dgm:pt modelId="{48DAB7D3-8680-43ED-A5D5-455604FB3BB0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货币性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薪酬体系：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固定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薪酬（在职消费）、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可变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薪酬（虚拟股票）</a:t>
          </a:r>
          <a:endParaRPr lang="zh-CN" altLang="en-US" sz="1800" b="0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0A0B3D2F-46F2-4EBA-8C10-703C4811EFC4}" type="parTrans" cxnId="{80A7D833-2024-4EF0-ACE6-C59B7856AF67}">
      <dgm:prSet/>
      <dgm:spPr/>
      <dgm:t>
        <a:bodyPr/>
        <a:lstStyle/>
        <a:p>
          <a:endParaRPr lang="zh-CN" altLang="en-US"/>
        </a:p>
      </dgm:t>
    </dgm:pt>
    <dgm:pt modelId="{8AF55441-13A4-4C50-9895-609C3C148C31}" type="sibTrans" cxnId="{80A7D833-2024-4EF0-ACE6-C59B7856AF67}">
      <dgm:prSet/>
      <dgm:spPr/>
      <dgm:t>
        <a:bodyPr/>
        <a:lstStyle/>
        <a:p>
          <a:endParaRPr lang="zh-CN" altLang="en-US"/>
        </a:p>
      </dgm:t>
    </dgm:pt>
    <dgm:pt modelId="{7F0B44A1-DC51-4331-8750-C79B459A22D4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非货币性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薪酬体系</a:t>
          </a: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：通过社交增进感情；商品奖励；工作用品补贴；个人晋升与自我发展机遇；带薪休假；旅游奖励；象征性奖励；促进家庭的介入。</a:t>
          </a:r>
          <a:endParaRPr lang="zh-CN" altLang="en-US" sz="1600" b="0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A60BF0E6-ACAC-446D-8917-D4174AEDFA81}" type="parTrans" cxnId="{2F3CE481-C7BB-4E42-B8D4-D72D427D9084}">
      <dgm:prSet/>
      <dgm:spPr/>
      <dgm:t>
        <a:bodyPr/>
        <a:lstStyle/>
        <a:p>
          <a:endParaRPr lang="zh-CN" altLang="en-US"/>
        </a:p>
      </dgm:t>
    </dgm:pt>
    <dgm:pt modelId="{5DA5148F-E038-43EC-BAF5-9F0C8F503D38}" type="sibTrans" cxnId="{2F3CE481-C7BB-4E42-B8D4-D72D427D9084}">
      <dgm:prSet/>
      <dgm:spPr/>
      <dgm:t>
        <a:bodyPr/>
        <a:lstStyle/>
        <a:p>
          <a:endParaRPr lang="zh-CN" altLang="en-US"/>
        </a:p>
      </dgm:t>
    </dgm:pt>
    <dgm:pt modelId="{AD1976C7-D281-49FE-A90C-4E4620EEE925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）薪酬管理过程不透明，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沟通不足</a:t>
          </a:r>
          <a:endParaRPr lang="zh-CN" altLang="en-US" sz="1800" b="1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5B8E59FA-969A-4071-A281-84D1A8E04831}" type="parTrans" cxnId="{F3B960C2-B1D8-44DD-892C-A9717289E7C7}">
      <dgm:prSet/>
      <dgm:spPr/>
      <dgm:t>
        <a:bodyPr/>
        <a:lstStyle/>
        <a:p>
          <a:endParaRPr lang="zh-CN" altLang="en-US"/>
        </a:p>
      </dgm:t>
    </dgm:pt>
    <dgm:pt modelId="{C5F500C6-1EC9-4FB4-9C30-CE078D874C04}" type="sibTrans" cxnId="{F3B960C2-B1D8-44DD-892C-A9717289E7C7}">
      <dgm:prSet/>
      <dgm:spPr/>
      <dgm:t>
        <a:bodyPr/>
        <a:lstStyle/>
        <a:p>
          <a:endParaRPr lang="zh-CN" altLang="en-US"/>
        </a:p>
      </dgm:t>
    </dgm:pt>
    <dgm:pt modelId="{57CD9517-A0F4-4FB5-9108-038B218BCAE2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5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）薪酬管理与企业战略、文化及人力资源管理系统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脱节</a:t>
          </a:r>
          <a:endParaRPr lang="zh-CN" altLang="en-US" sz="1800" b="1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0E2C73A5-8A60-4CB8-9347-8086C508A792}" type="parTrans" cxnId="{54B7D4C5-9F7C-447B-A312-B9FE6C7C0885}">
      <dgm:prSet/>
      <dgm:spPr/>
      <dgm:t>
        <a:bodyPr/>
        <a:lstStyle/>
        <a:p>
          <a:endParaRPr lang="zh-CN" altLang="en-US"/>
        </a:p>
      </dgm:t>
    </dgm:pt>
    <dgm:pt modelId="{653490BB-A103-4F37-8FA0-9325DBAF4B6F}" type="sibTrans" cxnId="{54B7D4C5-9F7C-447B-A312-B9FE6C7C0885}">
      <dgm:prSet/>
      <dgm:spPr/>
      <dgm:t>
        <a:bodyPr/>
        <a:lstStyle/>
        <a:p>
          <a:endParaRPr lang="zh-CN" altLang="en-US"/>
        </a:p>
      </dgm:t>
    </dgm:pt>
    <dgm:pt modelId="{FF884F56-3735-436E-9A5B-33605F7D0FAD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非货币性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薪酬体系广泛使用的原因</a:t>
          </a: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：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认可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突出的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业绩；加强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公司的经营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目标；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能为货币性薪酬计划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提供补充；适用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于大多数员工；能使公司激励计划的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过渡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更加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平稳</a:t>
          </a:r>
          <a:endParaRPr lang="zh-CN" altLang="en-US" sz="1600" b="0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66F30764-D321-4740-A21E-0BA09F0A9EC2}" type="parTrans" cxnId="{5A9745E2-5F2A-4072-B7D4-2A49E8C2029F}">
      <dgm:prSet/>
      <dgm:spPr/>
      <dgm:t>
        <a:bodyPr/>
        <a:lstStyle/>
        <a:p>
          <a:endParaRPr lang="zh-CN" altLang="en-US"/>
        </a:p>
      </dgm:t>
    </dgm:pt>
    <dgm:pt modelId="{5F863264-3BD9-4EC0-8C7A-B5C9B33FB19F}" type="sibTrans" cxnId="{5A9745E2-5F2A-4072-B7D4-2A49E8C2029F}">
      <dgm:prSet/>
      <dgm:spPr/>
      <dgm:t>
        <a:bodyPr/>
        <a:lstStyle/>
        <a:p>
          <a:endParaRPr lang="zh-CN" altLang="en-US"/>
        </a:p>
      </dgm:t>
    </dgm:pt>
    <dgm:pt modelId="{F4F243A9-83D9-45B9-BAE6-F181C419C6DB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薪酬决定标准：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岗位、技能、资历、绩效和市场状况等都可能是决定薪酬的依据</a:t>
          </a:r>
          <a:endParaRPr lang="zh-CN" altLang="en-US" sz="1600" b="1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A4BA6088-1BC7-4E30-B4C0-0F870CB667E8}" type="parTrans" cxnId="{6633EF8A-8D34-49A0-A63B-44DA24FD6DDE}">
      <dgm:prSet/>
      <dgm:spPr/>
      <dgm:t>
        <a:bodyPr/>
        <a:lstStyle/>
        <a:p>
          <a:endParaRPr lang="zh-CN" altLang="en-US"/>
        </a:p>
      </dgm:t>
    </dgm:pt>
    <dgm:pt modelId="{56633D36-F4C6-4E89-8292-F166899D1C41}" type="sibTrans" cxnId="{6633EF8A-8D34-49A0-A63B-44DA24FD6DDE}">
      <dgm:prSet/>
      <dgm:spPr/>
      <dgm:t>
        <a:bodyPr/>
        <a:lstStyle/>
        <a:p>
          <a:endParaRPr lang="zh-CN" altLang="en-US"/>
        </a:p>
      </dgm:t>
    </dgm:pt>
    <dgm:pt modelId="{453CB773-6260-454E-95D3-9205B73565D5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薪酬结构：</a:t>
          </a: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薪酬的各个构成部分及其比重</a:t>
          </a:r>
          <a:endParaRPr lang="zh-CN" altLang="en-US" sz="1600" b="1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4721FABA-DBDD-4F23-BD7F-393BFE487782}" type="parTrans" cxnId="{1AA56D56-5D07-41BB-9485-FDD815049659}">
      <dgm:prSet/>
      <dgm:spPr/>
      <dgm:t>
        <a:bodyPr/>
        <a:lstStyle/>
        <a:p>
          <a:endParaRPr lang="zh-CN" altLang="en-US"/>
        </a:p>
      </dgm:t>
    </dgm:pt>
    <dgm:pt modelId="{B490DD51-6984-4E2F-A7B0-7E50BDEB44F0}" type="sibTrans" cxnId="{1AA56D56-5D07-41BB-9485-FDD815049659}">
      <dgm:prSet/>
      <dgm:spPr/>
      <dgm:t>
        <a:bodyPr/>
        <a:lstStyle/>
        <a:p>
          <a:endParaRPr lang="zh-CN" altLang="en-US"/>
        </a:p>
      </dgm:t>
    </dgm:pt>
    <dgm:pt modelId="{C9C3C87E-AB0A-46C1-8D2E-97D247E46E2A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薪酬制度管理：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制定和调整薪酬制度的行为方式和决策标准</a:t>
          </a:r>
          <a:endParaRPr lang="zh-CN" altLang="en-US" sz="1600" b="1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A2F3AAD7-591C-4EAC-81F9-8B5D6BFE833D}" type="parTrans" cxnId="{741E3469-8B9C-4FF0-863E-80A5A48328BC}">
      <dgm:prSet/>
      <dgm:spPr/>
      <dgm:t>
        <a:bodyPr/>
        <a:lstStyle/>
        <a:p>
          <a:endParaRPr lang="zh-CN" altLang="en-US"/>
        </a:p>
      </dgm:t>
    </dgm:pt>
    <dgm:pt modelId="{19E054D6-AC49-4D06-80CA-8EA45259A176}" type="sibTrans" cxnId="{741E3469-8B9C-4FF0-863E-80A5A48328BC}">
      <dgm:prSet/>
      <dgm:spPr/>
      <dgm:t>
        <a:bodyPr/>
        <a:lstStyle/>
        <a:p>
          <a:endParaRPr lang="zh-CN" altLang="en-US"/>
        </a:p>
      </dgm:t>
    </dgm:pt>
    <dgm:pt modelId="{31455B73-3540-4A97-9584-D0B09FEBE639}" type="pres">
      <dgm:prSet presAssocID="{BB51AE51-0B81-49FA-99DF-5EB7AE57A44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E663EC5-2C97-45AA-BF46-A0CDF896F71B}" type="pres">
      <dgm:prSet presAssocID="{6395A4C0-73F6-4BD7-BE4E-BEC4D091933B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4CEC310-154B-4E75-AA3D-3E5D6E5A3348}" type="pres">
      <dgm:prSet presAssocID="{6395A4C0-73F6-4BD7-BE4E-BEC4D091933B}" presName="rootComposite1" presStyleCnt="0"/>
      <dgm:spPr/>
      <dgm:t>
        <a:bodyPr/>
        <a:lstStyle/>
        <a:p>
          <a:endParaRPr lang="zh-CN" altLang="en-US"/>
        </a:p>
      </dgm:t>
    </dgm:pt>
    <dgm:pt modelId="{3B461DA5-C5AD-473B-BE1D-C48025597C37}" type="pres">
      <dgm:prSet presAssocID="{6395A4C0-73F6-4BD7-BE4E-BEC4D091933B}" presName="rootText1" presStyleLbl="node0" presStyleIdx="0" presStyleCnt="1" custScaleX="137995" custScaleY="20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71EA66-D47B-4263-8A24-67B6A9469AD0}" type="pres">
      <dgm:prSet presAssocID="{6395A4C0-73F6-4BD7-BE4E-BEC4D091933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AD79B44E-D904-4A9E-975E-EAB9D5AB9795}" type="pres">
      <dgm:prSet presAssocID="{6395A4C0-73F6-4BD7-BE4E-BEC4D091933B}" presName="hierChild2" presStyleCnt="0"/>
      <dgm:spPr/>
      <dgm:t>
        <a:bodyPr/>
        <a:lstStyle/>
        <a:p>
          <a:endParaRPr lang="zh-CN" altLang="en-US"/>
        </a:p>
      </dgm:t>
    </dgm:pt>
    <dgm:pt modelId="{D29C1E41-F0A6-4B0B-A7AC-16A7954D8AC2}" type="pres">
      <dgm:prSet presAssocID="{D5B68F1B-22CC-4329-9A82-26997B2E3EBD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B296480D-3FCE-4893-8382-FC0F09B6CDCD}" type="pres">
      <dgm:prSet presAssocID="{19D8B120-6846-4256-B4A8-887041330547}" presName="hierRoot2" presStyleCnt="0">
        <dgm:presLayoutVars>
          <dgm:hierBranch val="init"/>
        </dgm:presLayoutVars>
      </dgm:prSet>
      <dgm:spPr/>
    </dgm:pt>
    <dgm:pt modelId="{4003B6D1-2710-4EF4-9FEA-39C83524BD4F}" type="pres">
      <dgm:prSet presAssocID="{19D8B120-6846-4256-B4A8-887041330547}" presName="rootComposite" presStyleCnt="0"/>
      <dgm:spPr/>
    </dgm:pt>
    <dgm:pt modelId="{92C56A28-FD26-46F0-8473-E7C6698433B7}" type="pres">
      <dgm:prSet presAssocID="{19D8B120-6846-4256-B4A8-887041330547}" presName="rootText" presStyleLbl="node2" presStyleIdx="0" presStyleCnt="3" custScaleX="225412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0C1F4E-FCAD-4AF2-8E87-7300EA915679}" type="pres">
      <dgm:prSet presAssocID="{19D8B120-6846-4256-B4A8-887041330547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21C6D09D-3164-4227-8871-3AC26C922E4D}" type="pres">
      <dgm:prSet presAssocID="{19D8B120-6846-4256-B4A8-887041330547}" presName="hierChild4" presStyleCnt="0"/>
      <dgm:spPr/>
    </dgm:pt>
    <dgm:pt modelId="{C115CE2F-7ADC-4F7B-90C5-C39CE83D05A5}" type="pres">
      <dgm:prSet presAssocID="{D4A72C6C-5CC0-436F-8F11-7DC782B43468}" presName="Name64" presStyleLbl="parChTrans1D3" presStyleIdx="0" presStyleCnt="11"/>
      <dgm:spPr/>
      <dgm:t>
        <a:bodyPr/>
        <a:lstStyle/>
        <a:p>
          <a:endParaRPr lang="zh-CN" altLang="en-US"/>
        </a:p>
      </dgm:t>
    </dgm:pt>
    <dgm:pt modelId="{B6201FB0-C046-41DD-B194-CB157B60661E}" type="pres">
      <dgm:prSet presAssocID="{02B61AE2-B2C5-44B3-A5A4-2E6ACB791502}" presName="hierRoot2" presStyleCnt="0">
        <dgm:presLayoutVars>
          <dgm:hierBranch val="init"/>
        </dgm:presLayoutVars>
      </dgm:prSet>
      <dgm:spPr/>
    </dgm:pt>
    <dgm:pt modelId="{5C83E7DC-0437-4D3A-951A-B1FD34F7A015}" type="pres">
      <dgm:prSet presAssocID="{02B61AE2-B2C5-44B3-A5A4-2E6ACB791502}" presName="rootComposite" presStyleCnt="0"/>
      <dgm:spPr/>
    </dgm:pt>
    <dgm:pt modelId="{5B651776-AAB8-4A28-B245-D4AFDC1DAA66}" type="pres">
      <dgm:prSet presAssocID="{02B61AE2-B2C5-44B3-A5A4-2E6ACB791502}" presName="rootText" presStyleLbl="node3" presStyleIdx="0" presStyleCnt="11" custScaleX="1496602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A8B970-872E-4950-888F-AA8B4B5DBC43}" type="pres">
      <dgm:prSet presAssocID="{02B61AE2-B2C5-44B3-A5A4-2E6ACB791502}" presName="rootConnector" presStyleLbl="node3" presStyleIdx="0" presStyleCnt="11"/>
      <dgm:spPr/>
      <dgm:t>
        <a:bodyPr/>
        <a:lstStyle/>
        <a:p>
          <a:endParaRPr lang="zh-CN" altLang="en-US"/>
        </a:p>
      </dgm:t>
    </dgm:pt>
    <dgm:pt modelId="{DDC5CDF4-F4C1-4E14-8D62-6C124F4A12BA}" type="pres">
      <dgm:prSet presAssocID="{02B61AE2-B2C5-44B3-A5A4-2E6ACB791502}" presName="hierChild4" presStyleCnt="0"/>
      <dgm:spPr/>
    </dgm:pt>
    <dgm:pt modelId="{DFA16388-91FA-4553-9184-21B828BF5BB5}" type="pres">
      <dgm:prSet presAssocID="{02B61AE2-B2C5-44B3-A5A4-2E6ACB791502}" presName="hierChild5" presStyleCnt="0"/>
      <dgm:spPr/>
    </dgm:pt>
    <dgm:pt modelId="{AB20934F-3686-4825-B988-7E84EBEE4364}" type="pres">
      <dgm:prSet presAssocID="{3B736D12-15AF-44B7-B247-C543D22BCF61}" presName="Name64" presStyleLbl="parChTrans1D3" presStyleIdx="1" presStyleCnt="11"/>
      <dgm:spPr/>
      <dgm:t>
        <a:bodyPr/>
        <a:lstStyle/>
        <a:p>
          <a:endParaRPr lang="zh-CN" altLang="en-US"/>
        </a:p>
      </dgm:t>
    </dgm:pt>
    <dgm:pt modelId="{EE433FEB-5745-434D-90E5-853E5E0E0BF4}" type="pres">
      <dgm:prSet presAssocID="{9F9677F7-22A0-4B00-8BF8-B94942669F07}" presName="hierRoot2" presStyleCnt="0">
        <dgm:presLayoutVars>
          <dgm:hierBranch val="init"/>
        </dgm:presLayoutVars>
      </dgm:prSet>
      <dgm:spPr/>
    </dgm:pt>
    <dgm:pt modelId="{49BDA606-60E5-45CA-BE90-D56699933586}" type="pres">
      <dgm:prSet presAssocID="{9F9677F7-22A0-4B00-8BF8-B94942669F07}" presName="rootComposite" presStyleCnt="0"/>
      <dgm:spPr/>
    </dgm:pt>
    <dgm:pt modelId="{83494CC7-02E5-4860-8DFB-0DA8C5D031F1}" type="pres">
      <dgm:prSet presAssocID="{9F9677F7-22A0-4B00-8BF8-B94942669F07}" presName="rootText" presStyleLbl="node3" presStyleIdx="1" presStyleCnt="11" custScaleX="1496803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E72895-DA76-498C-B03B-5E30997FD3FC}" type="pres">
      <dgm:prSet presAssocID="{9F9677F7-22A0-4B00-8BF8-B94942669F07}" presName="rootConnector" presStyleLbl="node3" presStyleIdx="1" presStyleCnt="11"/>
      <dgm:spPr/>
      <dgm:t>
        <a:bodyPr/>
        <a:lstStyle/>
        <a:p>
          <a:endParaRPr lang="zh-CN" altLang="en-US"/>
        </a:p>
      </dgm:t>
    </dgm:pt>
    <dgm:pt modelId="{F3ED1A7D-F316-4913-9720-1351C30B94B0}" type="pres">
      <dgm:prSet presAssocID="{9F9677F7-22A0-4B00-8BF8-B94942669F07}" presName="hierChild4" presStyleCnt="0"/>
      <dgm:spPr/>
    </dgm:pt>
    <dgm:pt modelId="{88E53804-7A4C-402B-8B1D-226F0A7DBFCB}" type="pres">
      <dgm:prSet presAssocID="{9F9677F7-22A0-4B00-8BF8-B94942669F07}" presName="hierChild5" presStyleCnt="0"/>
      <dgm:spPr/>
    </dgm:pt>
    <dgm:pt modelId="{C489A1F6-EFCD-4564-96EC-21CE9A82E04B}" type="pres">
      <dgm:prSet presAssocID="{8A81C030-2AEC-477E-BC9E-7DAA57D8D6C6}" presName="Name64" presStyleLbl="parChTrans1D3" presStyleIdx="2" presStyleCnt="11"/>
      <dgm:spPr/>
      <dgm:t>
        <a:bodyPr/>
        <a:lstStyle/>
        <a:p>
          <a:endParaRPr lang="zh-CN" altLang="en-US"/>
        </a:p>
      </dgm:t>
    </dgm:pt>
    <dgm:pt modelId="{CA018F6D-E60F-4EC3-B4A3-E2F1477F83AF}" type="pres">
      <dgm:prSet presAssocID="{0412AC0C-6961-49EC-93DE-5DB336C57837}" presName="hierRoot2" presStyleCnt="0">
        <dgm:presLayoutVars>
          <dgm:hierBranch val="init"/>
        </dgm:presLayoutVars>
      </dgm:prSet>
      <dgm:spPr/>
    </dgm:pt>
    <dgm:pt modelId="{EF463A96-9EE5-44D3-9403-C64B6F1D3F8F}" type="pres">
      <dgm:prSet presAssocID="{0412AC0C-6961-49EC-93DE-5DB336C57837}" presName="rootComposite" presStyleCnt="0"/>
      <dgm:spPr/>
    </dgm:pt>
    <dgm:pt modelId="{AAE6DF10-8A6D-4D90-A3CC-2303FF82B0A5}" type="pres">
      <dgm:prSet presAssocID="{0412AC0C-6961-49EC-93DE-5DB336C57837}" presName="rootText" presStyleLbl="node3" presStyleIdx="2" presStyleCnt="11" custScaleX="1496803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7D80736-CADB-4E5E-BC5B-08D8FCA54DC7}" type="pres">
      <dgm:prSet presAssocID="{0412AC0C-6961-49EC-93DE-5DB336C57837}" presName="rootConnector" presStyleLbl="node3" presStyleIdx="2" presStyleCnt="11"/>
      <dgm:spPr/>
      <dgm:t>
        <a:bodyPr/>
        <a:lstStyle/>
        <a:p>
          <a:endParaRPr lang="zh-CN" altLang="en-US"/>
        </a:p>
      </dgm:t>
    </dgm:pt>
    <dgm:pt modelId="{DA73C8DE-6585-43FD-A637-40AA0C3E7B4E}" type="pres">
      <dgm:prSet presAssocID="{0412AC0C-6961-49EC-93DE-5DB336C57837}" presName="hierChild4" presStyleCnt="0"/>
      <dgm:spPr/>
    </dgm:pt>
    <dgm:pt modelId="{BF470AE9-49FF-4316-94DB-3BB248C4022D}" type="pres">
      <dgm:prSet presAssocID="{0412AC0C-6961-49EC-93DE-5DB336C57837}" presName="hierChild5" presStyleCnt="0"/>
      <dgm:spPr/>
    </dgm:pt>
    <dgm:pt modelId="{9508DBE6-70B2-43BE-A2C2-D820EB1B689D}" type="pres">
      <dgm:prSet presAssocID="{5B8E59FA-969A-4071-A281-84D1A8E04831}" presName="Name64" presStyleLbl="parChTrans1D3" presStyleIdx="3" presStyleCnt="11"/>
      <dgm:spPr/>
    </dgm:pt>
    <dgm:pt modelId="{84171651-A158-4223-AA40-62FD54854912}" type="pres">
      <dgm:prSet presAssocID="{AD1976C7-D281-49FE-A90C-4E4620EEE925}" presName="hierRoot2" presStyleCnt="0">
        <dgm:presLayoutVars>
          <dgm:hierBranch val="init"/>
        </dgm:presLayoutVars>
      </dgm:prSet>
      <dgm:spPr/>
    </dgm:pt>
    <dgm:pt modelId="{203B296E-F76C-4FE4-A937-9CA8197E5109}" type="pres">
      <dgm:prSet presAssocID="{AD1976C7-D281-49FE-A90C-4E4620EEE925}" presName="rootComposite" presStyleCnt="0"/>
      <dgm:spPr/>
    </dgm:pt>
    <dgm:pt modelId="{2591C3D3-1564-4EBC-BEF4-E97958D19DCC}" type="pres">
      <dgm:prSet presAssocID="{AD1976C7-D281-49FE-A90C-4E4620EEE925}" presName="rootText" presStyleLbl="node3" presStyleIdx="3" presStyleCnt="11" custScaleX="1496803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58CD59-8362-4111-BF5B-FD576808F967}" type="pres">
      <dgm:prSet presAssocID="{AD1976C7-D281-49FE-A90C-4E4620EEE925}" presName="rootConnector" presStyleLbl="node3" presStyleIdx="3" presStyleCnt="11"/>
      <dgm:spPr/>
      <dgm:t>
        <a:bodyPr/>
        <a:lstStyle/>
        <a:p>
          <a:endParaRPr lang="zh-CN" altLang="en-US"/>
        </a:p>
      </dgm:t>
    </dgm:pt>
    <dgm:pt modelId="{7E439A58-30EE-4CD7-B01F-B9F3AF94625A}" type="pres">
      <dgm:prSet presAssocID="{AD1976C7-D281-49FE-A90C-4E4620EEE925}" presName="hierChild4" presStyleCnt="0"/>
      <dgm:spPr/>
    </dgm:pt>
    <dgm:pt modelId="{F7BD3D50-02C3-4D2B-8D3B-A1BC310CD70F}" type="pres">
      <dgm:prSet presAssocID="{AD1976C7-D281-49FE-A90C-4E4620EEE925}" presName="hierChild5" presStyleCnt="0"/>
      <dgm:spPr/>
    </dgm:pt>
    <dgm:pt modelId="{4822958B-A32A-4847-8025-C72E7A3E3F82}" type="pres">
      <dgm:prSet presAssocID="{0E2C73A5-8A60-4CB8-9347-8086C508A792}" presName="Name64" presStyleLbl="parChTrans1D3" presStyleIdx="4" presStyleCnt="11"/>
      <dgm:spPr/>
    </dgm:pt>
    <dgm:pt modelId="{E0A1FFF0-C85F-4343-AE6A-BC2D3045F988}" type="pres">
      <dgm:prSet presAssocID="{57CD9517-A0F4-4FB5-9108-038B218BCAE2}" presName="hierRoot2" presStyleCnt="0">
        <dgm:presLayoutVars>
          <dgm:hierBranch val="init"/>
        </dgm:presLayoutVars>
      </dgm:prSet>
      <dgm:spPr/>
    </dgm:pt>
    <dgm:pt modelId="{169712DE-4767-45DF-9D2B-DFF678D68C09}" type="pres">
      <dgm:prSet presAssocID="{57CD9517-A0F4-4FB5-9108-038B218BCAE2}" presName="rootComposite" presStyleCnt="0"/>
      <dgm:spPr/>
    </dgm:pt>
    <dgm:pt modelId="{037C6932-18F9-4AA9-BCCD-C7265CE21719}" type="pres">
      <dgm:prSet presAssocID="{57CD9517-A0F4-4FB5-9108-038B218BCAE2}" presName="rootText" presStyleLbl="node3" presStyleIdx="4" presStyleCnt="11" custScaleX="1496803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2C63BB-0B91-4412-80F5-95F190961CA0}" type="pres">
      <dgm:prSet presAssocID="{57CD9517-A0F4-4FB5-9108-038B218BCAE2}" presName="rootConnector" presStyleLbl="node3" presStyleIdx="4" presStyleCnt="11"/>
      <dgm:spPr/>
      <dgm:t>
        <a:bodyPr/>
        <a:lstStyle/>
        <a:p>
          <a:endParaRPr lang="zh-CN" altLang="en-US"/>
        </a:p>
      </dgm:t>
    </dgm:pt>
    <dgm:pt modelId="{9BFDA44A-0B3F-456A-AF57-B3283DD4F655}" type="pres">
      <dgm:prSet presAssocID="{57CD9517-A0F4-4FB5-9108-038B218BCAE2}" presName="hierChild4" presStyleCnt="0"/>
      <dgm:spPr/>
    </dgm:pt>
    <dgm:pt modelId="{4E3132CB-74D0-4878-A03A-76EBFB5B0BD1}" type="pres">
      <dgm:prSet presAssocID="{57CD9517-A0F4-4FB5-9108-038B218BCAE2}" presName="hierChild5" presStyleCnt="0"/>
      <dgm:spPr/>
    </dgm:pt>
    <dgm:pt modelId="{D1D3350D-2394-40A0-9AED-048AD8E264DE}" type="pres">
      <dgm:prSet presAssocID="{19D8B120-6846-4256-B4A8-887041330547}" presName="hierChild5" presStyleCnt="0"/>
      <dgm:spPr/>
    </dgm:pt>
    <dgm:pt modelId="{B91E6F14-4105-4808-84F8-C0B830D8D356}" type="pres">
      <dgm:prSet presAssocID="{3FCD90CC-788A-466F-946C-C7810658F3F1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CA41C460-FFB0-4A37-B813-F0C8359A770C}" type="pres">
      <dgm:prSet presAssocID="{B4BEE080-F290-4AA0-8F8C-E1B42B6DCFBC}" presName="hierRoot2" presStyleCnt="0">
        <dgm:presLayoutVars>
          <dgm:hierBranch val="init"/>
        </dgm:presLayoutVars>
      </dgm:prSet>
      <dgm:spPr/>
    </dgm:pt>
    <dgm:pt modelId="{D5D41381-905D-499E-8116-C5428C2A5F1A}" type="pres">
      <dgm:prSet presAssocID="{B4BEE080-F290-4AA0-8F8C-E1B42B6DCFBC}" presName="rootComposite" presStyleCnt="0"/>
      <dgm:spPr/>
    </dgm:pt>
    <dgm:pt modelId="{80963086-CB83-4C60-9F3F-609543941E4D}" type="pres">
      <dgm:prSet presAssocID="{B4BEE080-F290-4AA0-8F8C-E1B42B6DCFBC}" presName="rootText" presStyleLbl="node2" presStyleIdx="1" presStyleCnt="3" custScaleX="225412" custScaleY="49009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34149E-533B-4784-9159-99A966206245}" type="pres">
      <dgm:prSet presAssocID="{B4BEE080-F290-4AA0-8F8C-E1B42B6DCFB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0AB0A2A1-4006-4F84-8535-42A784A9728E}" type="pres">
      <dgm:prSet presAssocID="{B4BEE080-F290-4AA0-8F8C-E1B42B6DCFBC}" presName="hierChild4" presStyleCnt="0"/>
      <dgm:spPr/>
    </dgm:pt>
    <dgm:pt modelId="{2D283008-9A3F-4F9B-8631-113AB0399C36}" type="pres">
      <dgm:prSet presAssocID="{0A0B3D2F-46F2-4EBA-8C10-703C4811EFC4}" presName="Name64" presStyleLbl="parChTrans1D3" presStyleIdx="5" presStyleCnt="11"/>
      <dgm:spPr/>
      <dgm:t>
        <a:bodyPr/>
        <a:lstStyle/>
        <a:p>
          <a:endParaRPr lang="zh-CN" altLang="en-US"/>
        </a:p>
      </dgm:t>
    </dgm:pt>
    <dgm:pt modelId="{CA146323-93E7-48D3-B9DF-D40396273CB2}" type="pres">
      <dgm:prSet presAssocID="{48DAB7D3-8680-43ED-A5D5-455604FB3BB0}" presName="hierRoot2" presStyleCnt="0">
        <dgm:presLayoutVars>
          <dgm:hierBranch val="init"/>
        </dgm:presLayoutVars>
      </dgm:prSet>
      <dgm:spPr/>
    </dgm:pt>
    <dgm:pt modelId="{5DFCBC35-F177-4A77-B2EF-56F60A0667DE}" type="pres">
      <dgm:prSet presAssocID="{48DAB7D3-8680-43ED-A5D5-455604FB3BB0}" presName="rootComposite" presStyleCnt="0"/>
      <dgm:spPr/>
    </dgm:pt>
    <dgm:pt modelId="{4461E7D6-B7B3-48FC-8648-0FD10B2D0917}" type="pres">
      <dgm:prSet presAssocID="{48DAB7D3-8680-43ED-A5D5-455604FB3BB0}" presName="rootText" presStyleLbl="node3" presStyleIdx="5" presStyleCnt="11" custScaleX="1496803" custScaleY="20046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536981-7361-45A5-9AA1-C6A62CE53B3D}" type="pres">
      <dgm:prSet presAssocID="{48DAB7D3-8680-43ED-A5D5-455604FB3BB0}" presName="rootConnector" presStyleLbl="node3" presStyleIdx="5" presStyleCnt="11"/>
      <dgm:spPr/>
      <dgm:t>
        <a:bodyPr/>
        <a:lstStyle/>
        <a:p>
          <a:endParaRPr lang="zh-CN" altLang="en-US"/>
        </a:p>
      </dgm:t>
    </dgm:pt>
    <dgm:pt modelId="{C5E4CA37-8458-4EDE-B273-DF1963AE8040}" type="pres">
      <dgm:prSet presAssocID="{48DAB7D3-8680-43ED-A5D5-455604FB3BB0}" presName="hierChild4" presStyleCnt="0"/>
      <dgm:spPr/>
    </dgm:pt>
    <dgm:pt modelId="{9CE5B617-9103-4E97-9525-8B6382596BB1}" type="pres">
      <dgm:prSet presAssocID="{48DAB7D3-8680-43ED-A5D5-455604FB3BB0}" presName="hierChild5" presStyleCnt="0"/>
      <dgm:spPr/>
    </dgm:pt>
    <dgm:pt modelId="{077847FB-AC2A-4785-8376-9E59E7B644F6}" type="pres">
      <dgm:prSet presAssocID="{A60BF0E6-ACAC-446D-8917-D4174AEDFA81}" presName="Name64" presStyleLbl="parChTrans1D3" presStyleIdx="6" presStyleCnt="11"/>
      <dgm:spPr/>
      <dgm:t>
        <a:bodyPr/>
        <a:lstStyle/>
        <a:p>
          <a:endParaRPr lang="zh-CN" altLang="en-US"/>
        </a:p>
      </dgm:t>
    </dgm:pt>
    <dgm:pt modelId="{0FE43DEB-5700-40E4-BC73-F4D32341042D}" type="pres">
      <dgm:prSet presAssocID="{7F0B44A1-DC51-4331-8750-C79B459A22D4}" presName="hierRoot2" presStyleCnt="0">
        <dgm:presLayoutVars>
          <dgm:hierBranch val="init"/>
        </dgm:presLayoutVars>
      </dgm:prSet>
      <dgm:spPr/>
    </dgm:pt>
    <dgm:pt modelId="{58BC7DD9-98F7-415C-8ADC-09113D200560}" type="pres">
      <dgm:prSet presAssocID="{7F0B44A1-DC51-4331-8750-C79B459A22D4}" presName="rootComposite" presStyleCnt="0"/>
      <dgm:spPr/>
    </dgm:pt>
    <dgm:pt modelId="{1F01CF7C-2496-44C3-A631-EFF8E70E02DC}" type="pres">
      <dgm:prSet presAssocID="{7F0B44A1-DC51-4331-8750-C79B459A22D4}" presName="rootText" presStyleLbl="node3" presStyleIdx="6" presStyleCnt="11" custScaleX="1496803" custScaleY="50467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217146-3858-46B9-BEDA-17F58E04AAD9}" type="pres">
      <dgm:prSet presAssocID="{7F0B44A1-DC51-4331-8750-C79B459A22D4}" presName="rootConnector" presStyleLbl="node3" presStyleIdx="6" presStyleCnt="11"/>
      <dgm:spPr/>
      <dgm:t>
        <a:bodyPr/>
        <a:lstStyle/>
        <a:p>
          <a:endParaRPr lang="zh-CN" altLang="en-US"/>
        </a:p>
      </dgm:t>
    </dgm:pt>
    <dgm:pt modelId="{A09863D9-686E-4E8D-8118-A5E6B4E56D7E}" type="pres">
      <dgm:prSet presAssocID="{7F0B44A1-DC51-4331-8750-C79B459A22D4}" presName="hierChild4" presStyleCnt="0"/>
      <dgm:spPr/>
    </dgm:pt>
    <dgm:pt modelId="{2E1C4A12-0370-489C-8DBF-0A92E78A84CA}" type="pres">
      <dgm:prSet presAssocID="{7F0B44A1-DC51-4331-8750-C79B459A22D4}" presName="hierChild5" presStyleCnt="0"/>
      <dgm:spPr/>
    </dgm:pt>
    <dgm:pt modelId="{71230A86-B0C2-4EC9-A1ED-05F6C21057F4}" type="pres">
      <dgm:prSet presAssocID="{66F30764-D321-4740-A21E-0BA09F0A9EC2}" presName="Name64" presStyleLbl="parChTrans1D3" presStyleIdx="7" presStyleCnt="11"/>
      <dgm:spPr/>
    </dgm:pt>
    <dgm:pt modelId="{2B21D940-4204-4249-ADCF-44677F00E6E4}" type="pres">
      <dgm:prSet presAssocID="{FF884F56-3735-436E-9A5B-33605F7D0FAD}" presName="hierRoot2" presStyleCnt="0">
        <dgm:presLayoutVars>
          <dgm:hierBranch val="init"/>
        </dgm:presLayoutVars>
      </dgm:prSet>
      <dgm:spPr/>
    </dgm:pt>
    <dgm:pt modelId="{B2F9B7F0-8098-47B8-98AF-41F1F0A4BB5C}" type="pres">
      <dgm:prSet presAssocID="{FF884F56-3735-436E-9A5B-33605F7D0FAD}" presName="rootComposite" presStyleCnt="0"/>
      <dgm:spPr/>
    </dgm:pt>
    <dgm:pt modelId="{0A06EE0A-CCDA-4464-ADCD-3BB5275C8D0F}" type="pres">
      <dgm:prSet presAssocID="{FF884F56-3735-436E-9A5B-33605F7D0FAD}" presName="rootText" presStyleLbl="node3" presStyleIdx="7" presStyleCnt="11" custScaleX="1496803" custScaleY="6402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25F7E6C-2709-4770-835B-B79C3D8BFE4B}" type="pres">
      <dgm:prSet presAssocID="{FF884F56-3735-436E-9A5B-33605F7D0FAD}" presName="rootConnector" presStyleLbl="node3" presStyleIdx="7" presStyleCnt="11"/>
      <dgm:spPr/>
      <dgm:t>
        <a:bodyPr/>
        <a:lstStyle/>
        <a:p>
          <a:endParaRPr lang="zh-CN" altLang="en-US"/>
        </a:p>
      </dgm:t>
    </dgm:pt>
    <dgm:pt modelId="{4C09D86F-D852-4D7E-BB74-AE37359D74B4}" type="pres">
      <dgm:prSet presAssocID="{FF884F56-3735-436E-9A5B-33605F7D0FAD}" presName="hierChild4" presStyleCnt="0"/>
      <dgm:spPr/>
    </dgm:pt>
    <dgm:pt modelId="{83CA73B8-5904-4965-BFCD-B84BFE7692F1}" type="pres">
      <dgm:prSet presAssocID="{FF884F56-3735-436E-9A5B-33605F7D0FAD}" presName="hierChild5" presStyleCnt="0"/>
      <dgm:spPr/>
    </dgm:pt>
    <dgm:pt modelId="{9A9CFA14-8464-441D-BB2C-6810F1D0AB53}" type="pres">
      <dgm:prSet presAssocID="{B4BEE080-F290-4AA0-8F8C-E1B42B6DCFBC}" presName="hierChild5" presStyleCnt="0"/>
      <dgm:spPr/>
    </dgm:pt>
    <dgm:pt modelId="{30B8774D-27C4-4F81-B260-18AF33967146}" type="pres">
      <dgm:prSet presAssocID="{E252E3F8-9FA1-4E59-97B0-12AC3B49444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23EF5878-BB80-4D2B-BDCE-97E628C1854D}" type="pres">
      <dgm:prSet presAssocID="{E947FBB4-3BE0-45DB-A5DC-FB9A205115EB}" presName="hierRoot2" presStyleCnt="0">
        <dgm:presLayoutVars>
          <dgm:hierBranch val="init"/>
        </dgm:presLayoutVars>
      </dgm:prSet>
      <dgm:spPr/>
    </dgm:pt>
    <dgm:pt modelId="{447A1616-15C1-45A0-993B-3EB1E8B631B3}" type="pres">
      <dgm:prSet presAssocID="{E947FBB4-3BE0-45DB-A5DC-FB9A205115EB}" presName="rootComposite" presStyleCnt="0"/>
      <dgm:spPr/>
    </dgm:pt>
    <dgm:pt modelId="{F8FE4275-5F21-4581-AEF5-27EEAE48B4D9}" type="pres">
      <dgm:prSet presAssocID="{E947FBB4-3BE0-45DB-A5DC-FB9A205115EB}" presName="rootText" presStyleLbl="node2" presStyleIdx="2" presStyleCnt="3" custScaleX="225412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19D7253-4350-4C4B-A180-FD61D617FF9A}" type="pres">
      <dgm:prSet presAssocID="{E947FBB4-3BE0-45DB-A5DC-FB9A205115EB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1D9006AF-3332-4443-A026-EB4E23E1C7AA}" type="pres">
      <dgm:prSet presAssocID="{E947FBB4-3BE0-45DB-A5DC-FB9A205115EB}" presName="hierChild4" presStyleCnt="0"/>
      <dgm:spPr/>
    </dgm:pt>
    <dgm:pt modelId="{316C432B-594E-4CFB-81F7-3EC5C36B5E72}" type="pres">
      <dgm:prSet presAssocID="{A4BA6088-1BC7-4E30-B4C0-0F870CB667E8}" presName="Name64" presStyleLbl="parChTrans1D3" presStyleIdx="8" presStyleCnt="11"/>
      <dgm:spPr/>
    </dgm:pt>
    <dgm:pt modelId="{6BE46631-2C52-477F-9EDB-E8421D6B6949}" type="pres">
      <dgm:prSet presAssocID="{F4F243A9-83D9-45B9-BAE6-F181C419C6DB}" presName="hierRoot2" presStyleCnt="0">
        <dgm:presLayoutVars>
          <dgm:hierBranch val="init"/>
        </dgm:presLayoutVars>
      </dgm:prSet>
      <dgm:spPr/>
    </dgm:pt>
    <dgm:pt modelId="{7DC3C0F5-77A3-41B0-9C08-E9C2D841D442}" type="pres">
      <dgm:prSet presAssocID="{F4F243A9-83D9-45B9-BAE6-F181C419C6DB}" presName="rootComposite" presStyleCnt="0"/>
      <dgm:spPr/>
    </dgm:pt>
    <dgm:pt modelId="{D170B4F8-8D5B-4FCB-ADED-ED1F9C45C3B3}" type="pres">
      <dgm:prSet presAssocID="{F4F243A9-83D9-45B9-BAE6-F181C419C6DB}" presName="rootText" presStyleLbl="node3" presStyleIdx="8" presStyleCnt="11" custScaleX="1496803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E73B191-AA60-412F-849E-825C25D13E60}" type="pres">
      <dgm:prSet presAssocID="{F4F243A9-83D9-45B9-BAE6-F181C419C6DB}" presName="rootConnector" presStyleLbl="node3" presStyleIdx="8" presStyleCnt="11"/>
      <dgm:spPr/>
      <dgm:t>
        <a:bodyPr/>
        <a:lstStyle/>
        <a:p>
          <a:endParaRPr lang="zh-CN" altLang="en-US"/>
        </a:p>
      </dgm:t>
    </dgm:pt>
    <dgm:pt modelId="{9AA1F849-0292-41DB-8808-662E8A07D22C}" type="pres">
      <dgm:prSet presAssocID="{F4F243A9-83D9-45B9-BAE6-F181C419C6DB}" presName="hierChild4" presStyleCnt="0"/>
      <dgm:spPr/>
    </dgm:pt>
    <dgm:pt modelId="{E4CE21A9-BE34-4036-9B99-7CD948BEFED2}" type="pres">
      <dgm:prSet presAssocID="{F4F243A9-83D9-45B9-BAE6-F181C419C6DB}" presName="hierChild5" presStyleCnt="0"/>
      <dgm:spPr/>
    </dgm:pt>
    <dgm:pt modelId="{928C917A-30DA-4D1A-9820-84F19D4D1A99}" type="pres">
      <dgm:prSet presAssocID="{4721FABA-DBDD-4F23-BD7F-393BFE487782}" presName="Name64" presStyleLbl="parChTrans1D3" presStyleIdx="9" presStyleCnt="11"/>
      <dgm:spPr/>
    </dgm:pt>
    <dgm:pt modelId="{5153D9B9-DF46-46BD-96B9-A486E2481930}" type="pres">
      <dgm:prSet presAssocID="{453CB773-6260-454E-95D3-9205B73565D5}" presName="hierRoot2" presStyleCnt="0">
        <dgm:presLayoutVars>
          <dgm:hierBranch val="init"/>
        </dgm:presLayoutVars>
      </dgm:prSet>
      <dgm:spPr/>
    </dgm:pt>
    <dgm:pt modelId="{35035CA4-D4D7-4856-ABD3-C0C53AF7DD50}" type="pres">
      <dgm:prSet presAssocID="{453CB773-6260-454E-95D3-9205B73565D5}" presName="rootComposite" presStyleCnt="0"/>
      <dgm:spPr/>
    </dgm:pt>
    <dgm:pt modelId="{7D8C9260-A891-4BB5-97BF-EE4393B4EA73}" type="pres">
      <dgm:prSet presAssocID="{453CB773-6260-454E-95D3-9205B73565D5}" presName="rootText" presStyleLbl="node3" presStyleIdx="9" presStyleCnt="11" custScaleX="1496803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64C20EF-54A9-4283-BF76-383F27952D3C}" type="pres">
      <dgm:prSet presAssocID="{453CB773-6260-454E-95D3-9205B73565D5}" presName="rootConnector" presStyleLbl="node3" presStyleIdx="9" presStyleCnt="11"/>
      <dgm:spPr/>
      <dgm:t>
        <a:bodyPr/>
        <a:lstStyle/>
        <a:p>
          <a:endParaRPr lang="zh-CN" altLang="en-US"/>
        </a:p>
      </dgm:t>
    </dgm:pt>
    <dgm:pt modelId="{842976D9-082F-4A47-AAD9-50B3E199111D}" type="pres">
      <dgm:prSet presAssocID="{453CB773-6260-454E-95D3-9205B73565D5}" presName="hierChild4" presStyleCnt="0"/>
      <dgm:spPr/>
    </dgm:pt>
    <dgm:pt modelId="{9C233F70-D15F-4C74-8B79-6857312D5CDF}" type="pres">
      <dgm:prSet presAssocID="{453CB773-6260-454E-95D3-9205B73565D5}" presName="hierChild5" presStyleCnt="0"/>
      <dgm:spPr/>
    </dgm:pt>
    <dgm:pt modelId="{901B2D31-998A-4E94-8BCF-304E1A1F3A8A}" type="pres">
      <dgm:prSet presAssocID="{A2F3AAD7-591C-4EAC-81F9-8B5D6BFE833D}" presName="Name64" presStyleLbl="parChTrans1D3" presStyleIdx="10" presStyleCnt="11"/>
      <dgm:spPr/>
    </dgm:pt>
    <dgm:pt modelId="{9DFE51AC-A73F-4F44-B142-6E9DFD657957}" type="pres">
      <dgm:prSet presAssocID="{C9C3C87E-AB0A-46C1-8D2E-97D247E46E2A}" presName="hierRoot2" presStyleCnt="0">
        <dgm:presLayoutVars>
          <dgm:hierBranch val="init"/>
        </dgm:presLayoutVars>
      </dgm:prSet>
      <dgm:spPr/>
    </dgm:pt>
    <dgm:pt modelId="{AE3205C6-D2CC-4ED0-BF64-F6A483B6D882}" type="pres">
      <dgm:prSet presAssocID="{C9C3C87E-AB0A-46C1-8D2E-97D247E46E2A}" presName="rootComposite" presStyleCnt="0"/>
      <dgm:spPr/>
    </dgm:pt>
    <dgm:pt modelId="{4794AEA7-7F4F-4ABC-B96F-8561E11BE176}" type="pres">
      <dgm:prSet presAssocID="{C9C3C87E-AB0A-46C1-8D2E-97D247E46E2A}" presName="rootText" presStyleLbl="node3" presStyleIdx="10" presStyleCnt="11" custScaleX="1496803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60AEB3E-D273-42E6-B883-6AE2C64E932A}" type="pres">
      <dgm:prSet presAssocID="{C9C3C87E-AB0A-46C1-8D2E-97D247E46E2A}" presName="rootConnector" presStyleLbl="node3" presStyleIdx="10" presStyleCnt="11"/>
      <dgm:spPr/>
      <dgm:t>
        <a:bodyPr/>
        <a:lstStyle/>
        <a:p>
          <a:endParaRPr lang="zh-CN" altLang="en-US"/>
        </a:p>
      </dgm:t>
    </dgm:pt>
    <dgm:pt modelId="{BCCE4549-79DC-4201-8CC8-9F432FBCB824}" type="pres">
      <dgm:prSet presAssocID="{C9C3C87E-AB0A-46C1-8D2E-97D247E46E2A}" presName="hierChild4" presStyleCnt="0"/>
      <dgm:spPr/>
    </dgm:pt>
    <dgm:pt modelId="{4E77FA55-94A3-42BD-953C-7DEF3317668F}" type="pres">
      <dgm:prSet presAssocID="{C9C3C87E-AB0A-46C1-8D2E-97D247E46E2A}" presName="hierChild5" presStyleCnt="0"/>
      <dgm:spPr/>
    </dgm:pt>
    <dgm:pt modelId="{CC6AB867-02EF-413E-AF71-819A23D69166}" type="pres">
      <dgm:prSet presAssocID="{E947FBB4-3BE0-45DB-A5DC-FB9A205115EB}" presName="hierChild5" presStyleCnt="0"/>
      <dgm:spPr/>
    </dgm:pt>
    <dgm:pt modelId="{F5763B42-6198-4E71-88B6-007C52B909B5}" type="pres">
      <dgm:prSet presAssocID="{6395A4C0-73F6-4BD7-BE4E-BEC4D091933B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85CC4209-B859-4ED3-B236-96D581D0EB3F}" type="presOf" srcId="{0412AC0C-6961-49EC-93DE-5DB336C57837}" destId="{AAE6DF10-8A6D-4D90-A3CC-2303FF82B0A5}" srcOrd="0" destOrd="0" presId="urn:microsoft.com/office/officeart/2009/3/layout/HorizontalOrganizationChart"/>
    <dgm:cxn modelId="{D916904B-1725-4F2A-83D2-C73641A70AB5}" type="presOf" srcId="{FF884F56-3735-436E-9A5B-33605F7D0FAD}" destId="{0A06EE0A-CCDA-4464-ADCD-3BB5275C8D0F}" srcOrd="0" destOrd="0" presId="urn:microsoft.com/office/officeart/2009/3/layout/HorizontalOrganizationChart"/>
    <dgm:cxn modelId="{5D0DD0A1-E4BD-4297-82CF-76199718876A}" type="presOf" srcId="{C9C3C87E-AB0A-46C1-8D2E-97D247E46E2A}" destId="{4794AEA7-7F4F-4ABC-B96F-8561E11BE176}" srcOrd="0" destOrd="0" presId="urn:microsoft.com/office/officeart/2009/3/layout/HorizontalOrganizationChart"/>
    <dgm:cxn modelId="{37D48ECF-19D2-4CB6-9FEE-9853C3095A7B}" type="presOf" srcId="{6395A4C0-73F6-4BD7-BE4E-BEC4D091933B}" destId="{3B461DA5-C5AD-473B-BE1D-C48025597C37}" srcOrd="0" destOrd="0" presId="urn:microsoft.com/office/officeart/2009/3/layout/HorizontalOrganizationChart"/>
    <dgm:cxn modelId="{80A7D833-2024-4EF0-ACE6-C59B7856AF67}" srcId="{B4BEE080-F290-4AA0-8F8C-E1B42B6DCFBC}" destId="{48DAB7D3-8680-43ED-A5D5-455604FB3BB0}" srcOrd="0" destOrd="0" parTransId="{0A0B3D2F-46F2-4EBA-8C10-703C4811EFC4}" sibTransId="{8AF55441-13A4-4C50-9895-609C3C148C31}"/>
    <dgm:cxn modelId="{BB70CFCB-521A-4A84-971A-A9F2957D064C}" type="presOf" srcId="{57CD9517-A0F4-4FB5-9108-038B218BCAE2}" destId="{752C63BB-0B91-4412-80F5-95F190961CA0}" srcOrd="1" destOrd="0" presId="urn:microsoft.com/office/officeart/2009/3/layout/HorizontalOrganizationChart"/>
    <dgm:cxn modelId="{60DCF5BA-AF60-42DF-86D1-DF51DC839206}" type="presOf" srcId="{8A81C030-2AEC-477E-BC9E-7DAA57D8D6C6}" destId="{C489A1F6-EFCD-4564-96EC-21CE9A82E04B}" srcOrd="0" destOrd="0" presId="urn:microsoft.com/office/officeart/2009/3/layout/HorizontalOrganizationChart"/>
    <dgm:cxn modelId="{7138131B-7870-406C-A2B6-03A0E2EAA829}" type="presOf" srcId="{0A0B3D2F-46F2-4EBA-8C10-703C4811EFC4}" destId="{2D283008-9A3F-4F9B-8631-113AB0399C36}" srcOrd="0" destOrd="0" presId="urn:microsoft.com/office/officeart/2009/3/layout/HorizontalOrganizationChart"/>
    <dgm:cxn modelId="{AA35799A-55B6-442B-A15F-775E19AA209B}" type="presOf" srcId="{FF884F56-3735-436E-9A5B-33605F7D0FAD}" destId="{125F7E6C-2709-4770-835B-B79C3D8BFE4B}" srcOrd="1" destOrd="0" presId="urn:microsoft.com/office/officeart/2009/3/layout/HorizontalOrganizationChart"/>
    <dgm:cxn modelId="{1AA56D56-5D07-41BB-9485-FDD815049659}" srcId="{E947FBB4-3BE0-45DB-A5DC-FB9A205115EB}" destId="{453CB773-6260-454E-95D3-9205B73565D5}" srcOrd="1" destOrd="0" parTransId="{4721FABA-DBDD-4F23-BD7F-393BFE487782}" sibTransId="{B490DD51-6984-4E2F-A7B0-7E50BDEB44F0}"/>
    <dgm:cxn modelId="{9B8E7E25-7200-4551-AC9C-2A6EB0503E8A}" type="presOf" srcId="{453CB773-6260-454E-95D3-9205B73565D5}" destId="{C64C20EF-54A9-4283-BF76-383F27952D3C}" srcOrd="1" destOrd="0" presId="urn:microsoft.com/office/officeart/2009/3/layout/HorizontalOrganizationChart"/>
    <dgm:cxn modelId="{EAB4DCFA-8405-44FC-888E-4C4239112BCE}" type="presOf" srcId="{19D8B120-6846-4256-B4A8-887041330547}" destId="{520C1F4E-FCAD-4AF2-8E87-7300EA915679}" srcOrd="1" destOrd="0" presId="urn:microsoft.com/office/officeart/2009/3/layout/HorizontalOrganizationChart"/>
    <dgm:cxn modelId="{E2F0FFFD-C9E9-4837-A46E-5C26F0E69899}" type="presOf" srcId="{B4BEE080-F290-4AA0-8F8C-E1B42B6DCFBC}" destId="{5C34149E-533B-4784-9159-99A966206245}" srcOrd="1" destOrd="0" presId="urn:microsoft.com/office/officeart/2009/3/layout/HorizontalOrganizationChart"/>
    <dgm:cxn modelId="{AE3B6154-D307-4044-B99C-337864051853}" type="presOf" srcId="{57CD9517-A0F4-4FB5-9108-038B218BCAE2}" destId="{037C6932-18F9-4AA9-BCCD-C7265CE21719}" srcOrd="0" destOrd="0" presId="urn:microsoft.com/office/officeart/2009/3/layout/HorizontalOrganizationChart"/>
    <dgm:cxn modelId="{C4DA988E-1E48-4BEC-824C-529DF98B18F7}" type="presOf" srcId="{7F0B44A1-DC51-4331-8750-C79B459A22D4}" destId="{1F01CF7C-2496-44C3-A631-EFF8E70E02DC}" srcOrd="0" destOrd="0" presId="urn:microsoft.com/office/officeart/2009/3/layout/HorizontalOrganizationChart"/>
    <dgm:cxn modelId="{6633EF8A-8D34-49A0-A63B-44DA24FD6DDE}" srcId="{E947FBB4-3BE0-45DB-A5DC-FB9A205115EB}" destId="{F4F243A9-83D9-45B9-BAE6-F181C419C6DB}" srcOrd="0" destOrd="0" parTransId="{A4BA6088-1BC7-4E30-B4C0-0F870CB667E8}" sibTransId="{56633D36-F4C6-4E89-8292-F166899D1C41}"/>
    <dgm:cxn modelId="{6E983516-29D3-4F96-B422-A481F87D3E91}" type="presOf" srcId="{E947FBB4-3BE0-45DB-A5DC-FB9A205115EB}" destId="{F8FE4275-5F21-4581-AEF5-27EEAE48B4D9}" srcOrd="0" destOrd="0" presId="urn:microsoft.com/office/officeart/2009/3/layout/HorizontalOrganizationChart"/>
    <dgm:cxn modelId="{8BFD0E79-90DD-4FCE-8771-269D89B8FE14}" type="presOf" srcId="{0E2C73A5-8A60-4CB8-9347-8086C508A792}" destId="{4822958B-A32A-4847-8025-C72E7A3E3F82}" srcOrd="0" destOrd="0" presId="urn:microsoft.com/office/officeart/2009/3/layout/HorizontalOrganizationChart"/>
    <dgm:cxn modelId="{F883802E-16BB-4367-AB74-BEE69BDD4C68}" type="presOf" srcId="{F4F243A9-83D9-45B9-BAE6-F181C419C6DB}" destId="{D170B4F8-8D5B-4FCB-ADED-ED1F9C45C3B3}" srcOrd="0" destOrd="0" presId="urn:microsoft.com/office/officeart/2009/3/layout/HorizontalOrganizationChart"/>
    <dgm:cxn modelId="{98A1801D-60E4-486B-95A1-C00302264239}" srcId="{19D8B120-6846-4256-B4A8-887041330547}" destId="{02B61AE2-B2C5-44B3-A5A4-2E6ACB791502}" srcOrd="0" destOrd="0" parTransId="{D4A72C6C-5CC0-436F-8F11-7DC782B43468}" sibTransId="{D3D9070C-002D-47E6-B468-8D03439E31C3}"/>
    <dgm:cxn modelId="{92357905-29BA-4B18-98AA-A11983D31D0A}" type="presOf" srcId="{3FCD90CC-788A-466F-946C-C7810658F3F1}" destId="{B91E6F14-4105-4808-84F8-C0B830D8D356}" srcOrd="0" destOrd="0" presId="urn:microsoft.com/office/officeart/2009/3/layout/HorizontalOrganizationChart"/>
    <dgm:cxn modelId="{B589A5B1-0974-45D1-9C81-7D95D67B40F5}" type="presOf" srcId="{9F9677F7-22A0-4B00-8BF8-B94942669F07}" destId="{0BE72895-DA76-498C-B03B-5E30997FD3FC}" srcOrd="1" destOrd="0" presId="urn:microsoft.com/office/officeart/2009/3/layout/HorizontalOrganizationChart"/>
    <dgm:cxn modelId="{D2675356-0EA1-4E40-80A9-872A8698A9A8}" type="presOf" srcId="{AD1976C7-D281-49FE-A90C-4E4620EEE925}" destId="{1A58CD59-8362-4111-BF5B-FD576808F967}" srcOrd="1" destOrd="0" presId="urn:microsoft.com/office/officeart/2009/3/layout/HorizontalOrganizationChart"/>
    <dgm:cxn modelId="{59761CE2-0358-4CF2-A184-8D7771E73AC8}" type="presOf" srcId="{02B61AE2-B2C5-44B3-A5A4-2E6ACB791502}" destId="{5B651776-AAB8-4A28-B245-D4AFDC1DAA66}" srcOrd="0" destOrd="0" presId="urn:microsoft.com/office/officeart/2009/3/layout/HorizontalOrganizationChart"/>
    <dgm:cxn modelId="{CDEF4E67-127D-4D03-A8F4-C307BA467A9D}" type="presOf" srcId="{66F30764-D321-4740-A21E-0BA09F0A9EC2}" destId="{71230A86-B0C2-4EC9-A1ED-05F6C21057F4}" srcOrd="0" destOrd="0" presId="urn:microsoft.com/office/officeart/2009/3/layout/HorizontalOrganizationChart"/>
    <dgm:cxn modelId="{036BF8CF-B601-4A76-B683-D1E10477A3A4}" srcId="{6395A4C0-73F6-4BD7-BE4E-BEC4D091933B}" destId="{B4BEE080-F290-4AA0-8F8C-E1B42B6DCFBC}" srcOrd="1" destOrd="0" parTransId="{3FCD90CC-788A-466F-946C-C7810658F3F1}" sibTransId="{7D5F3705-A1F5-485B-BA12-4DB2E52AFFAC}"/>
    <dgm:cxn modelId="{5B28F132-D040-4836-9528-6E3332A7C931}" type="presOf" srcId="{3B736D12-15AF-44B7-B247-C543D22BCF61}" destId="{AB20934F-3686-4825-B988-7E84EBEE4364}" srcOrd="0" destOrd="0" presId="urn:microsoft.com/office/officeart/2009/3/layout/HorizontalOrganizationChart"/>
    <dgm:cxn modelId="{05B87E7D-602B-4005-9BDE-7526780FF37B}" type="presOf" srcId="{E252E3F8-9FA1-4E59-97B0-12AC3B494447}" destId="{30B8774D-27C4-4F81-B260-18AF33967146}" srcOrd="0" destOrd="0" presId="urn:microsoft.com/office/officeart/2009/3/layout/HorizontalOrganizationChart"/>
    <dgm:cxn modelId="{4CEAE589-0D5E-4CDB-8282-15B1B66B998F}" type="presOf" srcId="{453CB773-6260-454E-95D3-9205B73565D5}" destId="{7D8C9260-A891-4BB5-97BF-EE4393B4EA73}" srcOrd="0" destOrd="0" presId="urn:microsoft.com/office/officeart/2009/3/layout/HorizontalOrganizationChart"/>
    <dgm:cxn modelId="{78C47C06-170A-4FCC-B449-377F341D2438}" type="presOf" srcId="{02B61AE2-B2C5-44B3-A5A4-2E6ACB791502}" destId="{44A8B970-872E-4950-888F-AA8B4B5DBC43}" srcOrd="1" destOrd="0" presId="urn:microsoft.com/office/officeart/2009/3/layout/HorizontalOrganizationChart"/>
    <dgm:cxn modelId="{8B2FA357-EC13-48CA-AE64-8D80F31E78D7}" srcId="{6395A4C0-73F6-4BD7-BE4E-BEC4D091933B}" destId="{E947FBB4-3BE0-45DB-A5DC-FB9A205115EB}" srcOrd="2" destOrd="0" parTransId="{E252E3F8-9FA1-4E59-97B0-12AC3B494447}" sibTransId="{5FD878B5-EA77-4C80-B29F-95ABB21B3020}"/>
    <dgm:cxn modelId="{93CF4DBB-7778-40E2-9E39-1FB070C248A8}" type="presOf" srcId="{BB51AE51-0B81-49FA-99DF-5EB7AE57A44C}" destId="{31455B73-3540-4A97-9584-D0B09FEBE639}" srcOrd="0" destOrd="0" presId="urn:microsoft.com/office/officeart/2009/3/layout/HorizontalOrganizationChart"/>
    <dgm:cxn modelId="{2203190C-8CB5-4E65-BE9E-00B00A3BC878}" type="presOf" srcId="{19D8B120-6846-4256-B4A8-887041330547}" destId="{92C56A28-FD26-46F0-8473-E7C6698433B7}" srcOrd="0" destOrd="0" presId="urn:microsoft.com/office/officeart/2009/3/layout/HorizontalOrganizationChart"/>
    <dgm:cxn modelId="{5A9745E2-5F2A-4072-B7D4-2A49E8C2029F}" srcId="{B4BEE080-F290-4AA0-8F8C-E1B42B6DCFBC}" destId="{FF884F56-3735-436E-9A5B-33605F7D0FAD}" srcOrd="2" destOrd="0" parTransId="{66F30764-D321-4740-A21E-0BA09F0A9EC2}" sibTransId="{5F863264-3BD9-4EC0-8C7A-B5C9B33FB19F}"/>
    <dgm:cxn modelId="{199986AC-093E-43C5-93BD-19020113C26F}" type="presOf" srcId="{48DAB7D3-8680-43ED-A5D5-455604FB3BB0}" destId="{BF536981-7361-45A5-9AA1-C6A62CE53B3D}" srcOrd="1" destOrd="0" presId="urn:microsoft.com/office/officeart/2009/3/layout/HorizontalOrganizationChart"/>
    <dgm:cxn modelId="{3462F839-2CD1-41FF-AE73-DFCA69B93CEE}" srcId="{BB51AE51-0B81-49FA-99DF-5EB7AE57A44C}" destId="{6395A4C0-73F6-4BD7-BE4E-BEC4D091933B}" srcOrd="0" destOrd="0" parTransId="{DA14E7CA-531C-4F12-AA41-78658A079D4C}" sibTransId="{C97E25E7-4400-4F10-9D76-1F92A6037CFB}"/>
    <dgm:cxn modelId="{0EAE8474-9462-42C7-AFED-B4516C5A7E9C}" type="presOf" srcId="{D5B68F1B-22CC-4329-9A82-26997B2E3EBD}" destId="{D29C1E41-F0A6-4B0B-A7AC-16A7954D8AC2}" srcOrd="0" destOrd="0" presId="urn:microsoft.com/office/officeart/2009/3/layout/HorizontalOrganizationChart"/>
    <dgm:cxn modelId="{54B7D4C5-9F7C-447B-A312-B9FE6C7C0885}" srcId="{19D8B120-6846-4256-B4A8-887041330547}" destId="{57CD9517-A0F4-4FB5-9108-038B218BCAE2}" srcOrd="4" destOrd="0" parTransId="{0E2C73A5-8A60-4CB8-9347-8086C508A792}" sibTransId="{653490BB-A103-4F37-8FA0-9325DBAF4B6F}"/>
    <dgm:cxn modelId="{F807DB34-8336-4DA1-8CD7-B3CE39A5F107}" type="presOf" srcId="{B4BEE080-F290-4AA0-8F8C-E1B42B6DCFBC}" destId="{80963086-CB83-4C60-9F3F-609543941E4D}" srcOrd="0" destOrd="0" presId="urn:microsoft.com/office/officeart/2009/3/layout/HorizontalOrganizationChart"/>
    <dgm:cxn modelId="{C0CA6D67-30C7-4A5D-A190-93247F23D116}" type="presOf" srcId="{7F0B44A1-DC51-4331-8750-C79B459A22D4}" destId="{EB217146-3858-46B9-BEDA-17F58E04AAD9}" srcOrd="1" destOrd="0" presId="urn:microsoft.com/office/officeart/2009/3/layout/HorizontalOrganizationChart"/>
    <dgm:cxn modelId="{43FBC04D-338A-4548-953C-4378628A9C10}" type="presOf" srcId="{9F9677F7-22A0-4B00-8BF8-B94942669F07}" destId="{83494CC7-02E5-4860-8DFB-0DA8C5D031F1}" srcOrd="0" destOrd="0" presId="urn:microsoft.com/office/officeart/2009/3/layout/HorizontalOrganizationChart"/>
    <dgm:cxn modelId="{25F486BD-A2CE-4585-8768-7B614E764151}" type="presOf" srcId="{A2F3AAD7-591C-4EAC-81F9-8B5D6BFE833D}" destId="{901B2D31-998A-4E94-8BCF-304E1A1F3A8A}" srcOrd="0" destOrd="0" presId="urn:microsoft.com/office/officeart/2009/3/layout/HorizontalOrganizationChart"/>
    <dgm:cxn modelId="{F5DB22A4-96FE-4DE0-8E8E-8D22E93A2907}" srcId="{19D8B120-6846-4256-B4A8-887041330547}" destId="{9F9677F7-22A0-4B00-8BF8-B94942669F07}" srcOrd="1" destOrd="0" parTransId="{3B736D12-15AF-44B7-B247-C543D22BCF61}" sibTransId="{734F4350-47C9-4E4D-AD1A-D8098ADD9CAF}"/>
    <dgm:cxn modelId="{2F3CE481-C7BB-4E42-B8D4-D72D427D9084}" srcId="{B4BEE080-F290-4AA0-8F8C-E1B42B6DCFBC}" destId="{7F0B44A1-DC51-4331-8750-C79B459A22D4}" srcOrd="1" destOrd="0" parTransId="{A60BF0E6-ACAC-446D-8917-D4174AEDFA81}" sibTransId="{5DA5148F-E038-43EC-BAF5-9F0C8F503D38}"/>
    <dgm:cxn modelId="{7B3ACD45-579D-41DB-9EE8-BBF781C871D1}" type="presOf" srcId="{6395A4C0-73F6-4BD7-BE4E-BEC4D091933B}" destId="{5C71EA66-D47B-4263-8A24-67B6A9469AD0}" srcOrd="1" destOrd="0" presId="urn:microsoft.com/office/officeart/2009/3/layout/HorizontalOrganizationChart"/>
    <dgm:cxn modelId="{F3B960C2-B1D8-44DD-892C-A9717289E7C7}" srcId="{19D8B120-6846-4256-B4A8-887041330547}" destId="{AD1976C7-D281-49FE-A90C-4E4620EEE925}" srcOrd="3" destOrd="0" parTransId="{5B8E59FA-969A-4071-A281-84D1A8E04831}" sibTransId="{C5F500C6-1EC9-4FB4-9C30-CE078D874C04}"/>
    <dgm:cxn modelId="{C74EAEDA-FAD3-4E04-999C-22A11DECAF44}" type="presOf" srcId="{5B8E59FA-969A-4071-A281-84D1A8E04831}" destId="{9508DBE6-70B2-43BE-A2C2-D820EB1B689D}" srcOrd="0" destOrd="0" presId="urn:microsoft.com/office/officeart/2009/3/layout/HorizontalOrganizationChart"/>
    <dgm:cxn modelId="{CFC717EC-DBB3-4C8C-B33A-8B1CFF5EF3F2}" type="presOf" srcId="{F4F243A9-83D9-45B9-BAE6-F181C419C6DB}" destId="{8E73B191-AA60-412F-849E-825C25D13E60}" srcOrd="1" destOrd="0" presId="urn:microsoft.com/office/officeart/2009/3/layout/HorizontalOrganizationChart"/>
    <dgm:cxn modelId="{DA76E1E6-8CED-4A50-9EEE-1B2A4F1370A4}" srcId="{6395A4C0-73F6-4BD7-BE4E-BEC4D091933B}" destId="{19D8B120-6846-4256-B4A8-887041330547}" srcOrd="0" destOrd="0" parTransId="{D5B68F1B-22CC-4329-9A82-26997B2E3EBD}" sibTransId="{6BA0C932-2988-4BB9-8C68-A9BC0298DF1D}"/>
    <dgm:cxn modelId="{6BA0A027-C376-41FE-BD03-AEAD88046D80}" type="presOf" srcId="{0412AC0C-6961-49EC-93DE-5DB336C57837}" destId="{47D80736-CADB-4E5E-BC5B-08D8FCA54DC7}" srcOrd="1" destOrd="0" presId="urn:microsoft.com/office/officeart/2009/3/layout/HorizontalOrganizationChart"/>
    <dgm:cxn modelId="{1BEA4F3B-8B30-4F50-B3EC-25FB67A8EFEE}" type="presOf" srcId="{D4A72C6C-5CC0-436F-8F11-7DC782B43468}" destId="{C115CE2F-7ADC-4F7B-90C5-C39CE83D05A5}" srcOrd="0" destOrd="0" presId="urn:microsoft.com/office/officeart/2009/3/layout/HorizontalOrganizationChart"/>
    <dgm:cxn modelId="{0FDD763F-EE63-4C5C-BCA5-0D331DF1531D}" srcId="{19D8B120-6846-4256-B4A8-887041330547}" destId="{0412AC0C-6961-49EC-93DE-5DB336C57837}" srcOrd="2" destOrd="0" parTransId="{8A81C030-2AEC-477E-BC9E-7DAA57D8D6C6}" sibTransId="{4A29A664-DE78-41CC-B095-295879947201}"/>
    <dgm:cxn modelId="{0A2140D0-C806-422E-976F-C2E21CC9A959}" type="presOf" srcId="{A60BF0E6-ACAC-446D-8917-D4174AEDFA81}" destId="{077847FB-AC2A-4785-8376-9E59E7B644F6}" srcOrd="0" destOrd="0" presId="urn:microsoft.com/office/officeart/2009/3/layout/HorizontalOrganizationChart"/>
    <dgm:cxn modelId="{C4981E18-02F5-4686-89CA-9D1CA70BC985}" type="presOf" srcId="{4721FABA-DBDD-4F23-BD7F-393BFE487782}" destId="{928C917A-30DA-4D1A-9820-84F19D4D1A99}" srcOrd="0" destOrd="0" presId="urn:microsoft.com/office/officeart/2009/3/layout/HorizontalOrganizationChart"/>
    <dgm:cxn modelId="{0B1E8359-C800-40B3-8D73-F173FF369830}" type="presOf" srcId="{C9C3C87E-AB0A-46C1-8D2E-97D247E46E2A}" destId="{460AEB3E-D273-42E6-B883-6AE2C64E932A}" srcOrd="1" destOrd="0" presId="urn:microsoft.com/office/officeart/2009/3/layout/HorizontalOrganizationChart"/>
    <dgm:cxn modelId="{C50D8A3F-875B-4ECF-A2A0-8254128A81C8}" type="presOf" srcId="{AD1976C7-D281-49FE-A90C-4E4620EEE925}" destId="{2591C3D3-1564-4EBC-BEF4-E97958D19DCC}" srcOrd="0" destOrd="0" presId="urn:microsoft.com/office/officeart/2009/3/layout/HorizontalOrganizationChart"/>
    <dgm:cxn modelId="{5A221EC7-CA71-43ED-BD38-6812F7D4A73B}" type="presOf" srcId="{A4BA6088-1BC7-4E30-B4C0-0F870CB667E8}" destId="{316C432B-594E-4CFB-81F7-3EC5C36B5E72}" srcOrd="0" destOrd="0" presId="urn:microsoft.com/office/officeart/2009/3/layout/HorizontalOrganizationChart"/>
    <dgm:cxn modelId="{5292EED7-3FE7-40CE-A26F-1D749DB0F000}" type="presOf" srcId="{48DAB7D3-8680-43ED-A5D5-455604FB3BB0}" destId="{4461E7D6-B7B3-48FC-8648-0FD10B2D0917}" srcOrd="0" destOrd="0" presId="urn:microsoft.com/office/officeart/2009/3/layout/HorizontalOrganizationChart"/>
    <dgm:cxn modelId="{BDF2F6EA-81B3-4064-9071-C6671090D3B4}" type="presOf" srcId="{E947FBB4-3BE0-45DB-A5DC-FB9A205115EB}" destId="{319D7253-4350-4C4B-A180-FD61D617FF9A}" srcOrd="1" destOrd="0" presId="urn:microsoft.com/office/officeart/2009/3/layout/HorizontalOrganizationChart"/>
    <dgm:cxn modelId="{741E3469-8B9C-4FF0-863E-80A5A48328BC}" srcId="{E947FBB4-3BE0-45DB-A5DC-FB9A205115EB}" destId="{C9C3C87E-AB0A-46C1-8D2E-97D247E46E2A}" srcOrd="2" destOrd="0" parTransId="{A2F3AAD7-591C-4EAC-81F9-8B5D6BFE833D}" sibTransId="{19E054D6-AC49-4D06-80CA-8EA45259A176}"/>
    <dgm:cxn modelId="{1845653B-5906-4B27-B247-E3E730038765}" type="presParOf" srcId="{31455B73-3540-4A97-9584-D0B09FEBE639}" destId="{BE663EC5-2C97-45AA-BF46-A0CDF896F71B}" srcOrd="0" destOrd="0" presId="urn:microsoft.com/office/officeart/2009/3/layout/HorizontalOrganizationChart"/>
    <dgm:cxn modelId="{DE1B6298-8A48-420C-865D-F62716807DBA}" type="presParOf" srcId="{BE663EC5-2C97-45AA-BF46-A0CDF896F71B}" destId="{24CEC310-154B-4E75-AA3D-3E5D6E5A3348}" srcOrd="0" destOrd="0" presId="urn:microsoft.com/office/officeart/2009/3/layout/HorizontalOrganizationChart"/>
    <dgm:cxn modelId="{B0EEC88A-D21E-48B6-BC9D-A4544FEDD08F}" type="presParOf" srcId="{24CEC310-154B-4E75-AA3D-3E5D6E5A3348}" destId="{3B461DA5-C5AD-473B-BE1D-C48025597C37}" srcOrd="0" destOrd="0" presId="urn:microsoft.com/office/officeart/2009/3/layout/HorizontalOrganizationChart"/>
    <dgm:cxn modelId="{10619E6D-D42A-46FD-8AAD-2493DC0301C4}" type="presParOf" srcId="{24CEC310-154B-4E75-AA3D-3E5D6E5A3348}" destId="{5C71EA66-D47B-4263-8A24-67B6A9469AD0}" srcOrd="1" destOrd="0" presId="urn:microsoft.com/office/officeart/2009/3/layout/HorizontalOrganizationChart"/>
    <dgm:cxn modelId="{583BC1DC-AAA0-4AFA-A0D1-A412B2810AA3}" type="presParOf" srcId="{BE663EC5-2C97-45AA-BF46-A0CDF896F71B}" destId="{AD79B44E-D904-4A9E-975E-EAB9D5AB9795}" srcOrd="1" destOrd="0" presId="urn:microsoft.com/office/officeart/2009/3/layout/HorizontalOrganizationChart"/>
    <dgm:cxn modelId="{DB1E4460-5988-4F93-B27A-390FB4C21345}" type="presParOf" srcId="{AD79B44E-D904-4A9E-975E-EAB9D5AB9795}" destId="{D29C1E41-F0A6-4B0B-A7AC-16A7954D8AC2}" srcOrd="0" destOrd="0" presId="urn:microsoft.com/office/officeart/2009/3/layout/HorizontalOrganizationChart"/>
    <dgm:cxn modelId="{D48161BC-3A01-443D-BDC6-36CDBCDCBE05}" type="presParOf" srcId="{AD79B44E-D904-4A9E-975E-EAB9D5AB9795}" destId="{B296480D-3FCE-4893-8382-FC0F09B6CDCD}" srcOrd="1" destOrd="0" presId="urn:microsoft.com/office/officeart/2009/3/layout/HorizontalOrganizationChart"/>
    <dgm:cxn modelId="{BFE5BFC2-80B6-493E-95AA-8392CC4A9B28}" type="presParOf" srcId="{B296480D-3FCE-4893-8382-FC0F09B6CDCD}" destId="{4003B6D1-2710-4EF4-9FEA-39C83524BD4F}" srcOrd="0" destOrd="0" presId="urn:microsoft.com/office/officeart/2009/3/layout/HorizontalOrganizationChart"/>
    <dgm:cxn modelId="{B7B24FAA-9068-4FE4-89DD-612184FEFD39}" type="presParOf" srcId="{4003B6D1-2710-4EF4-9FEA-39C83524BD4F}" destId="{92C56A28-FD26-46F0-8473-E7C6698433B7}" srcOrd="0" destOrd="0" presId="urn:microsoft.com/office/officeart/2009/3/layout/HorizontalOrganizationChart"/>
    <dgm:cxn modelId="{44A6A783-4D28-4D91-A139-96FC0FD75D7E}" type="presParOf" srcId="{4003B6D1-2710-4EF4-9FEA-39C83524BD4F}" destId="{520C1F4E-FCAD-4AF2-8E87-7300EA915679}" srcOrd="1" destOrd="0" presId="urn:microsoft.com/office/officeart/2009/3/layout/HorizontalOrganizationChart"/>
    <dgm:cxn modelId="{58A7F84E-88E7-4B9B-8AEA-5841D48B91CA}" type="presParOf" srcId="{B296480D-3FCE-4893-8382-FC0F09B6CDCD}" destId="{21C6D09D-3164-4227-8871-3AC26C922E4D}" srcOrd="1" destOrd="0" presId="urn:microsoft.com/office/officeart/2009/3/layout/HorizontalOrganizationChart"/>
    <dgm:cxn modelId="{5FDCB6A2-BD2E-441A-898A-0C92C5C2EC90}" type="presParOf" srcId="{21C6D09D-3164-4227-8871-3AC26C922E4D}" destId="{C115CE2F-7ADC-4F7B-90C5-C39CE83D05A5}" srcOrd="0" destOrd="0" presId="urn:microsoft.com/office/officeart/2009/3/layout/HorizontalOrganizationChart"/>
    <dgm:cxn modelId="{F1A0DEB0-5354-4D62-99F9-B5DA40ED48C9}" type="presParOf" srcId="{21C6D09D-3164-4227-8871-3AC26C922E4D}" destId="{B6201FB0-C046-41DD-B194-CB157B60661E}" srcOrd="1" destOrd="0" presId="urn:microsoft.com/office/officeart/2009/3/layout/HorizontalOrganizationChart"/>
    <dgm:cxn modelId="{9AC5867B-5863-45B5-873A-FE6A19753365}" type="presParOf" srcId="{B6201FB0-C046-41DD-B194-CB157B60661E}" destId="{5C83E7DC-0437-4D3A-951A-B1FD34F7A015}" srcOrd="0" destOrd="0" presId="urn:microsoft.com/office/officeart/2009/3/layout/HorizontalOrganizationChart"/>
    <dgm:cxn modelId="{7C149883-3C8F-4431-9EB4-81E0B4585237}" type="presParOf" srcId="{5C83E7DC-0437-4D3A-951A-B1FD34F7A015}" destId="{5B651776-AAB8-4A28-B245-D4AFDC1DAA66}" srcOrd="0" destOrd="0" presId="urn:microsoft.com/office/officeart/2009/3/layout/HorizontalOrganizationChart"/>
    <dgm:cxn modelId="{2F4ABFD8-28D8-4651-B10C-264CDA39C100}" type="presParOf" srcId="{5C83E7DC-0437-4D3A-951A-B1FD34F7A015}" destId="{44A8B970-872E-4950-888F-AA8B4B5DBC43}" srcOrd="1" destOrd="0" presId="urn:microsoft.com/office/officeart/2009/3/layout/HorizontalOrganizationChart"/>
    <dgm:cxn modelId="{17043220-269D-4B75-9097-A9D057915A81}" type="presParOf" srcId="{B6201FB0-C046-41DD-B194-CB157B60661E}" destId="{DDC5CDF4-F4C1-4E14-8D62-6C124F4A12BA}" srcOrd="1" destOrd="0" presId="urn:microsoft.com/office/officeart/2009/3/layout/HorizontalOrganizationChart"/>
    <dgm:cxn modelId="{68508E5D-FA7D-4FBB-B8B9-B70D1B95A421}" type="presParOf" srcId="{B6201FB0-C046-41DD-B194-CB157B60661E}" destId="{DFA16388-91FA-4553-9184-21B828BF5BB5}" srcOrd="2" destOrd="0" presId="urn:microsoft.com/office/officeart/2009/3/layout/HorizontalOrganizationChart"/>
    <dgm:cxn modelId="{D7434F73-13C2-4634-BB24-9B5B72C6778C}" type="presParOf" srcId="{21C6D09D-3164-4227-8871-3AC26C922E4D}" destId="{AB20934F-3686-4825-B988-7E84EBEE4364}" srcOrd="2" destOrd="0" presId="urn:microsoft.com/office/officeart/2009/3/layout/HorizontalOrganizationChart"/>
    <dgm:cxn modelId="{ED86F8C7-D424-46B7-93F5-59E0FF512DA2}" type="presParOf" srcId="{21C6D09D-3164-4227-8871-3AC26C922E4D}" destId="{EE433FEB-5745-434D-90E5-853E5E0E0BF4}" srcOrd="3" destOrd="0" presId="urn:microsoft.com/office/officeart/2009/3/layout/HorizontalOrganizationChart"/>
    <dgm:cxn modelId="{B057C5F8-F058-4CD8-9790-B8DBC56233CA}" type="presParOf" srcId="{EE433FEB-5745-434D-90E5-853E5E0E0BF4}" destId="{49BDA606-60E5-45CA-BE90-D56699933586}" srcOrd="0" destOrd="0" presId="urn:microsoft.com/office/officeart/2009/3/layout/HorizontalOrganizationChart"/>
    <dgm:cxn modelId="{C658E8EA-39F2-4F6E-84C2-8702E74CFF39}" type="presParOf" srcId="{49BDA606-60E5-45CA-BE90-D56699933586}" destId="{83494CC7-02E5-4860-8DFB-0DA8C5D031F1}" srcOrd="0" destOrd="0" presId="urn:microsoft.com/office/officeart/2009/3/layout/HorizontalOrganizationChart"/>
    <dgm:cxn modelId="{4C1445BD-E63B-46CC-A691-A781A73DDCB4}" type="presParOf" srcId="{49BDA606-60E5-45CA-BE90-D56699933586}" destId="{0BE72895-DA76-498C-B03B-5E30997FD3FC}" srcOrd="1" destOrd="0" presId="urn:microsoft.com/office/officeart/2009/3/layout/HorizontalOrganizationChart"/>
    <dgm:cxn modelId="{E9F2BBB0-B37A-423A-BF18-255C7488C9C3}" type="presParOf" srcId="{EE433FEB-5745-434D-90E5-853E5E0E0BF4}" destId="{F3ED1A7D-F316-4913-9720-1351C30B94B0}" srcOrd="1" destOrd="0" presId="urn:microsoft.com/office/officeart/2009/3/layout/HorizontalOrganizationChart"/>
    <dgm:cxn modelId="{83E3756D-93D3-4A36-91F3-B5A11D7A8E79}" type="presParOf" srcId="{EE433FEB-5745-434D-90E5-853E5E0E0BF4}" destId="{88E53804-7A4C-402B-8B1D-226F0A7DBFCB}" srcOrd="2" destOrd="0" presId="urn:microsoft.com/office/officeart/2009/3/layout/HorizontalOrganizationChart"/>
    <dgm:cxn modelId="{1B573816-BF6A-42D8-9E6D-CF3DA8B613D8}" type="presParOf" srcId="{21C6D09D-3164-4227-8871-3AC26C922E4D}" destId="{C489A1F6-EFCD-4564-96EC-21CE9A82E04B}" srcOrd="4" destOrd="0" presId="urn:microsoft.com/office/officeart/2009/3/layout/HorizontalOrganizationChart"/>
    <dgm:cxn modelId="{368D4689-2BF3-44E2-8390-847A1DFBB0F2}" type="presParOf" srcId="{21C6D09D-3164-4227-8871-3AC26C922E4D}" destId="{CA018F6D-E60F-4EC3-B4A3-E2F1477F83AF}" srcOrd="5" destOrd="0" presId="urn:microsoft.com/office/officeart/2009/3/layout/HorizontalOrganizationChart"/>
    <dgm:cxn modelId="{AF92F7BE-4574-4908-AFF2-E82B758A9796}" type="presParOf" srcId="{CA018F6D-E60F-4EC3-B4A3-E2F1477F83AF}" destId="{EF463A96-9EE5-44D3-9403-C64B6F1D3F8F}" srcOrd="0" destOrd="0" presId="urn:microsoft.com/office/officeart/2009/3/layout/HorizontalOrganizationChart"/>
    <dgm:cxn modelId="{1AFA34D0-E859-4DFC-9618-CC04DAFB9822}" type="presParOf" srcId="{EF463A96-9EE5-44D3-9403-C64B6F1D3F8F}" destId="{AAE6DF10-8A6D-4D90-A3CC-2303FF82B0A5}" srcOrd="0" destOrd="0" presId="urn:microsoft.com/office/officeart/2009/3/layout/HorizontalOrganizationChart"/>
    <dgm:cxn modelId="{435C2B77-B60E-4450-B331-7D920D76158E}" type="presParOf" srcId="{EF463A96-9EE5-44D3-9403-C64B6F1D3F8F}" destId="{47D80736-CADB-4E5E-BC5B-08D8FCA54DC7}" srcOrd="1" destOrd="0" presId="urn:microsoft.com/office/officeart/2009/3/layout/HorizontalOrganizationChart"/>
    <dgm:cxn modelId="{61C1A5E6-F38F-4B5B-B5E9-D82A62991D12}" type="presParOf" srcId="{CA018F6D-E60F-4EC3-B4A3-E2F1477F83AF}" destId="{DA73C8DE-6585-43FD-A637-40AA0C3E7B4E}" srcOrd="1" destOrd="0" presId="urn:microsoft.com/office/officeart/2009/3/layout/HorizontalOrganizationChart"/>
    <dgm:cxn modelId="{CB9F0A0D-A836-4805-9F8D-1045844AE5C7}" type="presParOf" srcId="{CA018F6D-E60F-4EC3-B4A3-E2F1477F83AF}" destId="{BF470AE9-49FF-4316-94DB-3BB248C4022D}" srcOrd="2" destOrd="0" presId="urn:microsoft.com/office/officeart/2009/3/layout/HorizontalOrganizationChart"/>
    <dgm:cxn modelId="{5C009D6F-AD2A-4307-804E-F01CBD0BE546}" type="presParOf" srcId="{21C6D09D-3164-4227-8871-3AC26C922E4D}" destId="{9508DBE6-70B2-43BE-A2C2-D820EB1B689D}" srcOrd="6" destOrd="0" presId="urn:microsoft.com/office/officeart/2009/3/layout/HorizontalOrganizationChart"/>
    <dgm:cxn modelId="{5B195487-8126-4E39-A4A2-DB849F8BF862}" type="presParOf" srcId="{21C6D09D-3164-4227-8871-3AC26C922E4D}" destId="{84171651-A158-4223-AA40-62FD54854912}" srcOrd="7" destOrd="0" presId="urn:microsoft.com/office/officeart/2009/3/layout/HorizontalOrganizationChart"/>
    <dgm:cxn modelId="{F65D04DE-BAF5-4F0C-B5CB-92DB95C21A5D}" type="presParOf" srcId="{84171651-A158-4223-AA40-62FD54854912}" destId="{203B296E-F76C-4FE4-A937-9CA8197E5109}" srcOrd="0" destOrd="0" presId="urn:microsoft.com/office/officeart/2009/3/layout/HorizontalOrganizationChart"/>
    <dgm:cxn modelId="{020D3442-4D9E-4126-8BAC-1E052F3B8C55}" type="presParOf" srcId="{203B296E-F76C-4FE4-A937-9CA8197E5109}" destId="{2591C3D3-1564-4EBC-BEF4-E97958D19DCC}" srcOrd="0" destOrd="0" presId="urn:microsoft.com/office/officeart/2009/3/layout/HorizontalOrganizationChart"/>
    <dgm:cxn modelId="{8FA95827-BD7A-4553-AB63-72B2507D344A}" type="presParOf" srcId="{203B296E-F76C-4FE4-A937-9CA8197E5109}" destId="{1A58CD59-8362-4111-BF5B-FD576808F967}" srcOrd="1" destOrd="0" presId="urn:microsoft.com/office/officeart/2009/3/layout/HorizontalOrganizationChart"/>
    <dgm:cxn modelId="{E5997006-4FCE-4D29-9BE2-D25FF9045AC5}" type="presParOf" srcId="{84171651-A158-4223-AA40-62FD54854912}" destId="{7E439A58-30EE-4CD7-B01F-B9F3AF94625A}" srcOrd="1" destOrd="0" presId="urn:microsoft.com/office/officeart/2009/3/layout/HorizontalOrganizationChart"/>
    <dgm:cxn modelId="{870D5D1A-0250-4F1C-9B7F-8BD7B8D09EB5}" type="presParOf" srcId="{84171651-A158-4223-AA40-62FD54854912}" destId="{F7BD3D50-02C3-4D2B-8D3B-A1BC310CD70F}" srcOrd="2" destOrd="0" presId="urn:microsoft.com/office/officeart/2009/3/layout/HorizontalOrganizationChart"/>
    <dgm:cxn modelId="{7FA6D7E3-110B-4D93-B894-380EA861E566}" type="presParOf" srcId="{21C6D09D-3164-4227-8871-3AC26C922E4D}" destId="{4822958B-A32A-4847-8025-C72E7A3E3F82}" srcOrd="8" destOrd="0" presId="urn:microsoft.com/office/officeart/2009/3/layout/HorizontalOrganizationChart"/>
    <dgm:cxn modelId="{242339CD-E867-4AA3-A39C-250243E6131F}" type="presParOf" srcId="{21C6D09D-3164-4227-8871-3AC26C922E4D}" destId="{E0A1FFF0-C85F-4343-AE6A-BC2D3045F988}" srcOrd="9" destOrd="0" presId="urn:microsoft.com/office/officeart/2009/3/layout/HorizontalOrganizationChart"/>
    <dgm:cxn modelId="{2E362001-2508-4707-BD18-926F61EB6F09}" type="presParOf" srcId="{E0A1FFF0-C85F-4343-AE6A-BC2D3045F988}" destId="{169712DE-4767-45DF-9D2B-DFF678D68C09}" srcOrd="0" destOrd="0" presId="urn:microsoft.com/office/officeart/2009/3/layout/HorizontalOrganizationChart"/>
    <dgm:cxn modelId="{5BD3ACEB-D22C-40A5-AD06-76F87FB5AEA9}" type="presParOf" srcId="{169712DE-4767-45DF-9D2B-DFF678D68C09}" destId="{037C6932-18F9-4AA9-BCCD-C7265CE21719}" srcOrd="0" destOrd="0" presId="urn:microsoft.com/office/officeart/2009/3/layout/HorizontalOrganizationChart"/>
    <dgm:cxn modelId="{98AB56D5-E49E-4217-882B-5826EA969D79}" type="presParOf" srcId="{169712DE-4767-45DF-9D2B-DFF678D68C09}" destId="{752C63BB-0B91-4412-80F5-95F190961CA0}" srcOrd="1" destOrd="0" presId="urn:microsoft.com/office/officeart/2009/3/layout/HorizontalOrganizationChart"/>
    <dgm:cxn modelId="{24B1204B-F7D6-4046-A9CB-676704040369}" type="presParOf" srcId="{E0A1FFF0-C85F-4343-AE6A-BC2D3045F988}" destId="{9BFDA44A-0B3F-456A-AF57-B3283DD4F655}" srcOrd="1" destOrd="0" presId="urn:microsoft.com/office/officeart/2009/3/layout/HorizontalOrganizationChart"/>
    <dgm:cxn modelId="{BEDA0DB0-5303-4E8E-ADAF-5743161397CF}" type="presParOf" srcId="{E0A1FFF0-C85F-4343-AE6A-BC2D3045F988}" destId="{4E3132CB-74D0-4878-A03A-76EBFB5B0BD1}" srcOrd="2" destOrd="0" presId="urn:microsoft.com/office/officeart/2009/3/layout/HorizontalOrganizationChart"/>
    <dgm:cxn modelId="{81A6C46E-552E-4162-B6FB-4179B85986AE}" type="presParOf" srcId="{B296480D-3FCE-4893-8382-FC0F09B6CDCD}" destId="{D1D3350D-2394-40A0-9AED-048AD8E264DE}" srcOrd="2" destOrd="0" presId="urn:microsoft.com/office/officeart/2009/3/layout/HorizontalOrganizationChart"/>
    <dgm:cxn modelId="{940F7682-1D65-43B5-9DF1-0CB4EFFBDB8F}" type="presParOf" srcId="{AD79B44E-D904-4A9E-975E-EAB9D5AB9795}" destId="{B91E6F14-4105-4808-84F8-C0B830D8D356}" srcOrd="2" destOrd="0" presId="urn:microsoft.com/office/officeart/2009/3/layout/HorizontalOrganizationChart"/>
    <dgm:cxn modelId="{28AF7F81-F8DC-4FD3-94F9-8FB27E2A2504}" type="presParOf" srcId="{AD79B44E-D904-4A9E-975E-EAB9D5AB9795}" destId="{CA41C460-FFB0-4A37-B813-F0C8359A770C}" srcOrd="3" destOrd="0" presId="urn:microsoft.com/office/officeart/2009/3/layout/HorizontalOrganizationChart"/>
    <dgm:cxn modelId="{4187516E-DA2F-40B0-8F09-B99E10A29BF6}" type="presParOf" srcId="{CA41C460-FFB0-4A37-B813-F0C8359A770C}" destId="{D5D41381-905D-499E-8116-C5428C2A5F1A}" srcOrd="0" destOrd="0" presId="urn:microsoft.com/office/officeart/2009/3/layout/HorizontalOrganizationChart"/>
    <dgm:cxn modelId="{BB890739-BDA8-47ED-9C58-0D8F74A037A8}" type="presParOf" srcId="{D5D41381-905D-499E-8116-C5428C2A5F1A}" destId="{80963086-CB83-4C60-9F3F-609543941E4D}" srcOrd="0" destOrd="0" presId="urn:microsoft.com/office/officeart/2009/3/layout/HorizontalOrganizationChart"/>
    <dgm:cxn modelId="{1BFF7FD3-359F-4234-BD9D-BB107402B018}" type="presParOf" srcId="{D5D41381-905D-499E-8116-C5428C2A5F1A}" destId="{5C34149E-533B-4784-9159-99A966206245}" srcOrd="1" destOrd="0" presId="urn:microsoft.com/office/officeart/2009/3/layout/HorizontalOrganizationChart"/>
    <dgm:cxn modelId="{617C08D7-3FDD-414C-BFB7-EF70847E60DF}" type="presParOf" srcId="{CA41C460-FFB0-4A37-B813-F0C8359A770C}" destId="{0AB0A2A1-4006-4F84-8535-42A784A9728E}" srcOrd="1" destOrd="0" presId="urn:microsoft.com/office/officeart/2009/3/layout/HorizontalOrganizationChart"/>
    <dgm:cxn modelId="{914C00D6-A3B1-405D-AE32-EBDE005A9961}" type="presParOf" srcId="{0AB0A2A1-4006-4F84-8535-42A784A9728E}" destId="{2D283008-9A3F-4F9B-8631-113AB0399C36}" srcOrd="0" destOrd="0" presId="urn:microsoft.com/office/officeart/2009/3/layout/HorizontalOrganizationChart"/>
    <dgm:cxn modelId="{AD0212A5-D376-4CFD-825E-E1E6575DB981}" type="presParOf" srcId="{0AB0A2A1-4006-4F84-8535-42A784A9728E}" destId="{CA146323-93E7-48D3-B9DF-D40396273CB2}" srcOrd="1" destOrd="0" presId="urn:microsoft.com/office/officeart/2009/3/layout/HorizontalOrganizationChart"/>
    <dgm:cxn modelId="{94B7CAC7-D634-481B-9C58-1A3ADF390858}" type="presParOf" srcId="{CA146323-93E7-48D3-B9DF-D40396273CB2}" destId="{5DFCBC35-F177-4A77-B2EF-56F60A0667DE}" srcOrd="0" destOrd="0" presId="urn:microsoft.com/office/officeart/2009/3/layout/HorizontalOrganizationChart"/>
    <dgm:cxn modelId="{AEE9EE20-A38D-4586-8A62-229F9532905C}" type="presParOf" srcId="{5DFCBC35-F177-4A77-B2EF-56F60A0667DE}" destId="{4461E7D6-B7B3-48FC-8648-0FD10B2D0917}" srcOrd="0" destOrd="0" presId="urn:microsoft.com/office/officeart/2009/3/layout/HorizontalOrganizationChart"/>
    <dgm:cxn modelId="{74792EB3-E1AB-48F5-AC06-6C6A540E7FC4}" type="presParOf" srcId="{5DFCBC35-F177-4A77-B2EF-56F60A0667DE}" destId="{BF536981-7361-45A5-9AA1-C6A62CE53B3D}" srcOrd="1" destOrd="0" presId="urn:microsoft.com/office/officeart/2009/3/layout/HorizontalOrganizationChart"/>
    <dgm:cxn modelId="{FE12998B-2941-4E70-936C-695DB3A0B461}" type="presParOf" srcId="{CA146323-93E7-48D3-B9DF-D40396273CB2}" destId="{C5E4CA37-8458-4EDE-B273-DF1963AE8040}" srcOrd="1" destOrd="0" presId="urn:microsoft.com/office/officeart/2009/3/layout/HorizontalOrganizationChart"/>
    <dgm:cxn modelId="{9BAB18DB-6A50-4D50-83CB-849EFC42DF8E}" type="presParOf" srcId="{CA146323-93E7-48D3-B9DF-D40396273CB2}" destId="{9CE5B617-9103-4E97-9525-8B6382596BB1}" srcOrd="2" destOrd="0" presId="urn:microsoft.com/office/officeart/2009/3/layout/HorizontalOrganizationChart"/>
    <dgm:cxn modelId="{54E4273A-A6D5-4EDB-8047-FFBA18A35F11}" type="presParOf" srcId="{0AB0A2A1-4006-4F84-8535-42A784A9728E}" destId="{077847FB-AC2A-4785-8376-9E59E7B644F6}" srcOrd="2" destOrd="0" presId="urn:microsoft.com/office/officeart/2009/3/layout/HorizontalOrganizationChart"/>
    <dgm:cxn modelId="{F481FFB3-0A76-4A6B-B358-725F30B0FCC5}" type="presParOf" srcId="{0AB0A2A1-4006-4F84-8535-42A784A9728E}" destId="{0FE43DEB-5700-40E4-BC73-F4D32341042D}" srcOrd="3" destOrd="0" presId="urn:microsoft.com/office/officeart/2009/3/layout/HorizontalOrganizationChart"/>
    <dgm:cxn modelId="{CF8D1140-46DD-47E1-AADB-5ABC13B72699}" type="presParOf" srcId="{0FE43DEB-5700-40E4-BC73-F4D32341042D}" destId="{58BC7DD9-98F7-415C-8ADC-09113D200560}" srcOrd="0" destOrd="0" presId="urn:microsoft.com/office/officeart/2009/3/layout/HorizontalOrganizationChart"/>
    <dgm:cxn modelId="{4AFB7A50-FD73-499A-AA94-C777F6E70C88}" type="presParOf" srcId="{58BC7DD9-98F7-415C-8ADC-09113D200560}" destId="{1F01CF7C-2496-44C3-A631-EFF8E70E02DC}" srcOrd="0" destOrd="0" presId="urn:microsoft.com/office/officeart/2009/3/layout/HorizontalOrganizationChart"/>
    <dgm:cxn modelId="{EC60698C-97EA-4739-B48F-BEE42D5FB6EA}" type="presParOf" srcId="{58BC7DD9-98F7-415C-8ADC-09113D200560}" destId="{EB217146-3858-46B9-BEDA-17F58E04AAD9}" srcOrd="1" destOrd="0" presId="urn:microsoft.com/office/officeart/2009/3/layout/HorizontalOrganizationChart"/>
    <dgm:cxn modelId="{5EE0F933-25F8-43E8-BF91-F49E952AD534}" type="presParOf" srcId="{0FE43DEB-5700-40E4-BC73-F4D32341042D}" destId="{A09863D9-686E-4E8D-8118-A5E6B4E56D7E}" srcOrd="1" destOrd="0" presId="urn:microsoft.com/office/officeart/2009/3/layout/HorizontalOrganizationChart"/>
    <dgm:cxn modelId="{B516FA3B-CEC4-4A33-AFA5-8FE13CAEB575}" type="presParOf" srcId="{0FE43DEB-5700-40E4-BC73-F4D32341042D}" destId="{2E1C4A12-0370-489C-8DBF-0A92E78A84CA}" srcOrd="2" destOrd="0" presId="urn:microsoft.com/office/officeart/2009/3/layout/HorizontalOrganizationChart"/>
    <dgm:cxn modelId="{C69C85B0-86AA-4527-B6DF-F0E29F93CBD2}" type="presParOf" srcId="{0AB0A2A1-4006-4F84-8535-42A784A9728E}" destId="{71230A86-B0C2-4EC9-A1ED-05F6C21057F4}" srcOrd="4" destOrd="0" presId="urn:microsoft.com/office/officeart/2009/3/layout/HorizontalOrganizationChart"/>
    <dgm:cxn modelId="{0422E1AA-3BD2-49C5-9707-DDC7FE2A0001}" type="presParOf" srcId="{0AB0A2A1-4006-4F84-8535-42A784A9728E}" destId="{2B21D940-4204-4249-ADCF-44677F00E6E4}" srcOrd="5" destOrd="0" presId="urn:microsoft.com/office/officeart/2009/3/layout/HorizontalOrganizationChart"/>
    <dgm:cxn modelId="{E734DBD5-C0E7-419F-8D8C-2D6494BDCA33}" type="presParOf" srcId="{2B21D940-4204-4249-ADCF-44677F00E6E4}" destId="{B2F9B7F0-8098-47B8-98AF-41F1F0A4BB5C}" srcOrd="0" destOrd="0" presId="urn:microsoft.com/office/officeart/2009/3/layout/HorizontalOrganizationChart"/>
    <dgm:cxn modelId="{8B004A8E-5C89-4312-A554-BEFFF01F9084}" type="presParOf" srcId="{B2F9B7F0-8098-47B8-98AF-41F1F0A4BB5C}" destId="{0A06EE0A-CCDA-4464-ADCD-3BB5275C8D0F}" srcOrd="0" destOrd="0" presId="urn:microsoft.com/office/officeart/2009/3/layout/HorizontalOrganizationChart"/>
    <dgm:cxn modelId="{897850B8-6E91-414C-8860-2584F6F28506}" type="presParOf" srcId="{B2F9B7F0-8098-47B8-98AF-41F1F0A4BB5C}" destId="{125F7E6C-2709-4770-835B-B79C3D8BFE4B}" srcOrd="1" destOrd="0" presId="urn:microsoft.com/office/officeart/2009/3/layout/HorizontalOrganizationChart"/>
    <dgm:cxn modelId="{0B056CD6-444D-4EF9-85FA-89BB3FEC096B}" type="presParOf" srcId="{2B21D940-4204-4249-ADCF-44677F00E6E4}" destId="{4C09D86F-D852-4D7E-BB74-AE37359D74B4}" srcOrd="1" destOrd="0" presId="urn:microsoft.com/office/officeart/2009/3/layout/HorizontalOrganizationChart"/>
    <dgm:cxn modelId="{EA964362-1860-44CC-9318-81A14B278173}" type="presParOf" srcId="{2B21D940-4204-4249-ADCF-44677F00E6E4}" destId="{83CA73B8-5904-4965-BFCD-B84BFE7692F1}" srcOrd="2" destOrd="0" presId="urn:microsoft.com/office/officeart/2009/3/layout/HorizontalOrganizationChart"/>
    <dgm:cxn modelId="{F229CF67-DCED-4506-9660-930D8822BDCB}" type="presParOf" srcId="{CA41C460-FFB0-4A37-B813-F0C8359A770C}" destId="{9A9CFA14-8464-441D-BB2C-6810F1D0AB53}" srcOrd="2" destOrd="0" presId="urn:microsoft.com/office/officeart/2009/3/layout/HorizontalOrganizationChart"/>
    <dgm:cxn modelId="{62DBDAF4-C85A-41B2-AE7C-A7F660592595}" type="presParOf" srcId="{AD79B44E-D904-4A9E-975E-EAB9D5AB9795}" destId="{30B8774D-27C4-4F81-B260-18AF33967146}" srcOrd="4" destOrd="0" presId="urn:microsoft.com/office/officeart/2009/3/layout/HorizontalOrganizationChart"/>
    <dgm:cxn modelId="{AB27814E-37E8-44F8-9622-F9FBED4F6D8B}" type="presParOf" srcId="{AD79B44E-D904-4A9E-975E-EAB9D5AB9795}" destId="{23EF5878-BB80-4D2B-BDCE-97E628C1854D}" srcOrd="5" destOrd="0" presId="urn:microsoft.com/office/officeart/2009/3/layout/HorizontalOrganizationChart"/>
    <dgm:cxn modelId="{EA885250-18EA-4586-B4EA-369846ACCF5A}" type="presParOf" srcId="{23EF5878-BB80-4D2B-BDCE-97E628C1854D}" destId="{447A1616-15C1-45A0-993B-3EB1E8B631B3}" srcOrd="0" destOrd="0" presId="urn:microsoft.com/office/officeart/2009/3/layout/HorizontalOrganizationChart"/>
    <dgm:cxn modelId="{3CFEAA25-6BC2-434A-8629-B5BB3A83A93E}" type="presParOf" srcId="{447A1616-15C1-45A0-993B-3EB1E8B631B3}" destId="{F8FE4275-5F21-4581-AEF5-27EEAE48B4D9}" srcOrd="0" destOrd="0" presId="urn:microsoft.com/office/officeart/2009/3/layout/HorizontalOrganizationChart"/>
    <dgm:cxn modelId="{7347FD59-3E9B-451F-98F8-3991D3F22E0F}" type="presParOf" srcId="{447A1616-15C1-45A0-993B-3EB1E8B631B3}" destId="{319D7253-4350-4C4B-A180-FD61D617FF9A}" srcOrd="1" destOrd="0" presId="urn:microsoft.com/office/officeart/2009/3/layout/HorizontalOrganizationChart"/>
    <dgm:cxn modelId="{9697C944-5E1E-46EC-92DB-89B87955FA92}" type="presParOf" srcId="{23EF5878-BB80-4D2B-BDCE-97E628C1854D}" destId="{1D9006AF-3332-4443-A026-EB4E23E1C7AA}" srcOrd="1" destOrd="0" presId="urn:microsoft.com/office/officeart/2009/3/layout/HorizontalOrganizationChart"/>
    <dgm:cxn modelId="{E4C9FCCE-1508-4E1C-9221-3DB736C6150C}" type="presParOf" srcId="{1D9006AF-3332-4443-A026-EB4E23E1C7AA}" destId="{316C432B-594E-4CFB-81F7-3EC5C36B5E72}" srcOrd="0" destOrd="0" presId="urn:microsoft.com/office/officeart/2009/3/layout/HorizontalOrganizationChart"/>
    <dgm:cxn modelId="{E9262D65-286D-4EDB-87E5-E6CDCDF2B3F1}" type="presParOf" srcId="{1D9006AF-3332-4443-A026-EB4E23E1C7AA}" destId="{6BE46631-2C52-477F-9EDB-E8421D6B6949}" srcOrd="1" destOrd="0" presId="urn:microsoft.com/office/officeart/2009/3/layout/HorizontalOrganizationChart"/>
    <dgm:cxn modelId="{819A24C6-F1CA-4F36-84EF-66CC9341F0FC}" type="presParOf" srcId="{6BE46631-2C52-477F-9EDB-E8421D6B6949}" destId="{7DC3C0F5-77A3-41B0-9C08-E9C2D841D442}" srcOrd="0" destOrd="0" presId="urn:microsoft.com/office/officeart/2009/3/layout/HorizontalOrganizationChart"/>
    <dgm:cxn modelId="{89E540CF-869C-4484-96B3-6BCCA3AD828A}" type="presParOf" srcId="{7DC3C0F5-77A3-41B0-9C08-E9C2D841D442}" destId="{D170B4F8-8D5B-4FCB-ADED-ED1F9C45C3B3}" srcOrd="0" destOrd="0" presId="urn:microsoft.com/office/officeart/2009/3/layout/HorizontalOrganizationChart"/>
    <dgm:cxn modelId="{AAC4933F-59AA-45D2-ADA1-DB8063AA69C1}" type="presParOf" srcId="{7DC3C0F5-77A3-41B0-9C08-E9C2D841D442}" destId="{8E73B191-AA60-412F-849E-825C25D13E60}" srcOrd="1" destOrd="0" presId="urn:microsoft.com/office/officeart/2009/3/layout/HorizontalOrganizationChart"/>
    <dgm:cxn modelId="{40D2D00E-A769-49DD-828D-E1A76C6F6CA9}" type="presParOf" srcId="{6BE46631-2C52-477F-9EDB-E8421D6B6949}" destId="{9AA1F849-0292-41DB-8808-662E8A07D22C}" srcOrd="1" destOrd="0" presId="urn:microsoft.com/office/officeart/2009/3/layout/HorizontalOrganizationChart"/>
    <dgm:cxn modelId="{7003C15A-B6D4-4153-925E-69D71C3968D0}" type="presParOf" srcId="{6BE46631-2C52-477F-9EDB-E8421D6B6949}" destId="{E4CE21A9-BE34-4036-9B99-7CD948BEFED2}" srcOrd="2" destOrd="0" presId="urn:microsoft.com/office/officeart/2009/3/layout/HorizontalOrganizationChart"/>
    <dgm:cxn modelId="{B84A42F2-2E98-4319-AEFC-D139C5758028}" type="presParOf" srcId="{1D9006AF-3332-4443-A026-EB4E23E1C7AA}" destId="{928C917A-30DA-4D1A-9820-84F19D4D1A99}" srcOrd="2" destOrd="0" presId="urn:microsoft.com/office/officeart/2009/3/layout/HorizontalOrganizationChart"/>
    <dgm:cxn modelId="{F7A4561D-E665-466B-B3D5-A66710C2A91E}" type="presParOf" srcId="{1D9006AF-3332-4443-A026-EB4E23E1C7AA}" destId="{5153D9B9-DF46-46BD-96B9-A486E2481930}" srcOrd="3" destOrd="0" presId="urn:microsoft.com/office/officeart/2009/3/layout/HorizontalOrganizationChart"/>
    <dgm:cxn modelId="{39849958-C92C-42AE-ADB5-ADD18A618584}" type="presParOf" srcId="{5153D9B9-DF46-46BD-96B9-A486E2481930}" destId="{35035CA4-D4D7-4856-ABD3-C0C53AF7DD50}" srcOrd="0" destOrd="0" presId="urn:microsoft.com/office/officeart/2009/3/layout/HorizontalOrganizationChart"/>
    <dgm:cxn modelId="{242F0B2E-90C1-4D33-A5BC-593CF5885CA5}" type="presParOf" srcId="{35035CA4-D4D7-4856-ABD3-C0C53AF7DD50}" destId="{7D8C9260-A891-4BB5-97BF-EE4393B4EA73}" srcOrd="0" destOrd="0" presId="urn:microsoft.com/office/officeart/2009/3/layout/HorizontalOrganizationChart"/>
    <dgm:cxn modelId="{7CC41459-AA45-478D-9132-E3DF93E089FA}" type="presParOf" srcId="{35035CA4-D4D7-4856-ABD3-C0C53AF7DD50}" destId="{C64C20EF-54A9-4283-BF76-383F27952D3C}" srcOrd="1" destOrd="0" presId="urn:microsoft.com/office/officeart/2009/3/layout/HorizontalOrganizationChart"/>
    <dgm:cxn modelId="{E85A1B4E-8CFA-4ECA-802F-F8AE8AB91123}" type="presParOf" srcId="{5153D9B9-DF46-46BD-96B9-A486E2481930}" destId="{842976D9-082F-4A47-AAD9-50B3E199111D}" srcOrd="1" destOrd="0" presId="urn:microsoft.com/office/officeart/2009/3/layout/HorizontalOrganizationChart"/>
    <dgm:cxn modelId="{0D80EB18-DB92-43EC-98B1-8F0852EFF50E}" type="presParOf" srcId="{5153D9B9-DF46-46BD-96B9-A486E2481930}" destId="{9C233F70-D15F-4C74-8B79-6857312D5CDF}" srcOrd="2" destOrd="0" presId="urn:microsoft.com/office/officeart/2009/3/layout/HorizontalOrganizationChart"/>
    <dgm:cxn modelId="{DD8789C7-D1E7-464B-9E40-CDA50A1C958F}" type="presParOf" srcId="{1D9006AF-3332-4443-A026-EB4E23E1C7AA}" destId="{901B2D31-998A-4E94-8BCF-304E1A1F3A8A}" srcOrd="4" destOrd="0" presId="urn:microsoft.com/office/officeart/2009/3/layout/HorizontalOrganizationChart"/>
    <dgm:cxn modelId="{A9ED04D0-5B52-4F49-9F38-9149A3101FD9}" type="presParOf" srcId="{1D9006AF-3332-4443-A026-EB4E23E1C7AA}" destId="{9DFE51AC-A73F-4F44-B142-6E9DFD657957}" srcOrd="5" destOrd="0" presId="urn:microsoft.com/office/officeart/2009/3/layout/HorizontalOrganizationChart"/>
    <dgm:cxn modelId="{AB90690B-F2C9-46FB-89A5-7EBC3C431405}" type="presParOf" srcId="{9DFE51AC-A73F-4F44-B142-6E9DFD657957}" destId="{AE3205C6-D2CC-4ED0-BF64-F6A483B6D882}" srcOrd="0" destOrd="0" presId="urn:microsoft.com/office/officeart/2009/3/layout/HorizontalOrganizationChart"/>
    <dgm:cxn modelId="{B781EA22-E219-4318-97E3-65C67A17F695}" type="presParOf" srcId="{AE3205C6-D2CC-4ED0-BF64-F6A483B6D882}" destId="{4794AEA7-7F4F-4ABC-B96F-8561E11BE176}" srcOrd="0" destOrd="0" presId="urn:microsoft.com/office/officeart/2009/3/layout/HorizontalOrganizationChart"/>
    <dgm:cxn modelId="{D2F7AC42-F4F5-4630-897D-3176CE01597C}" type="presParOf" srcId="{AE3205C6-D2CC-4ED0-BF64-F6A483B6D882}" destId="{460AEB3E-D273-42E6-B883-6AE2C64E932A}" srcOrd="1" destOrd="0" presId="urn:microsoft.com/office/officeart/2009/3/layout/HorizontalOrganizationChart"/>
    <dgm:cxn modelId="{F1610A5B-00FD-4F1D-ABC8-82929483A548}" type="presParOf" srcId="{9DFE51AC-A73F-4F44-B142-6E9DFD657957}" destId="{BCCE4549-79DC-4201-8CC8-9F432FBCB824}" srcOrd="1" destOrd="0" presId="urn:microsoft.com/office/officeart/2009/3/layout/HorizontalOrganizationChart"/>
    <dgm:cxn modelId="{3909BF2E-8F47-44D4-89F8-A8E7909EAD6C}" type="presParOf" srcId="{9DFE51AC-A73F-4F44-B142-6E9DFD657957}" destId="{4E77FA55-94A3-42BD-953C-7DEF3317668F}" srcOrd="2" destOrd="0" presId="urn:microsoft.com/office/officeart/2009/3/layout/HorizontalOrganizationChart"/>
    <dgm:cxn modelId="{8B1254E3-69FF-4C3D-8639-FB404ADC1C05}" type="presParOf" srcId="{23EF5878-BB80-4D2B-BDCE-97E628C1854D}" destId="{CC6AB867-02EF-413E-AF71-819A23D69166}" srcOrd="2" destOrd="0" presId="urn:microsoft.com/office/officeart/2009/3/layout/HorizontalOrganizationChart"/>
    <dgm:cxn modelId="{047049D3-3A56-4E06-A254-45EFB4A3D9A8}" type="presParOf" srcId="{BE663EC5-2C97-45AA-BF46-A0CDF896F71B}" destId="{F5763B42-6198-4E71-88B6-007C52B909B5}" srcOrd="2" destOrd="0" presId="urn:microsoft.com/office/officeart/2009/3/layout/HorizontalOrganizationChart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2405D3-91DD-4F3E-A8A3-F68A16512255}">
      <dsp:nvSpPr>
        <dsp:cNvPr id="0" name=""/>
        <dsp:cNvSpPr/>
      </dsp:nvSpPr>
      <dsp:spPr>
        <a:xfrm>
          <a:off x="1978768" y="4330021"/>
          <a:ext cx="1031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3140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1F951-A117-4B4D-A0A3-EA96FE6F0532}">
      <dsp:nvSpPr>
        <dsp:cNvPr id="0" name=""/>
        <dsp:cNvSpPr/>
      </dsp:nvSpPr>
      <dsp:spPr>
        <a:xfrm>
          <a:off x="713177" y="3231500"/>
          <a:ext cx="103140" cy="11442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1144240"/>
              </a:lnTo>
              <a:lnTo>
                <a:pt x="103140" y="11442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3719F4-B040-431D-A338-7C8A5D05801D}">
      <dsp:nvSpPr>
        <dsp:cNvPr id="0" name=""/>
        <dsp:cNvSpPr/>
      </dsp:nvSpPr>
      <dsp:spPr>
        <a:xfrm>
          <a:off x="2956330" y="3612310"/>
          <a:ext cx="103140" cy="381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381262"/>
              </a:lnTo>
              <a:lnTo>
                <a:pt x="103140" y="3812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30409A-D77A-4AD7-A3A9-B1941DB66DDF}">
      <dsp:nvSpPr>
        <dsp:cNvPr id="0" name=""/>
        <dsp:cNvSpPr/>
      </dsp:nvSpPr>
      <dsp:spPr>
        <a:xfrm>
          <a:off x="2956330" y="3566590"/>
          <a:ext cx="1031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3140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405988-4610-47E6-ABDA-FE379ABB053F}">
      <dsp:nvSpPr>
        <dsp:cNvPr id="0" name=""/>
        <dsp:cNvSpPr/>
      </dsp:nvSpPr>
      <dsp:spPr>
        <a:xfrm>
          <a:off x="2956330" y="3231047"/>
          <a:ext cx="103140" cy="381262"/>
        </a:xfrm>
        <a:custGeom>
          <a:avLst/>
          <a:gdLst/>
          <a:ahLst/>
          <a:cxnLst/>
          <a:rect l="0" t="0" r="0" b="0"/>
          <a:pathLst>
            <a:path>
              <a:moveTo>
                <a:pt x="0" y="381262"/>
              </a:moveTo>
              <a:lnTo>
                <a:pt x="51570" y="381262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008E3F-F53F-4E38-A7C4-50BA1B3F9FBA}">
      <dsp:nvSpPr>
        <dsp:cNvPr id="0" name=""/>
        <dsp:cNvSpPr/>
      </dsp:nvSpPr>
      <dsp:spPr>
        <a:xfrm>
          <a:off x="1978768" y="2087260"/>
          <a:ext cx="103140" cy="15250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1525049"/>
              </a:lnTo>
              <a:lnTo>
                <a:pt x="103140" y="152504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C5DD68-0AAD-424B-A3EE-850B8A0DBD49}">
      <dsp:nvSpPr>
        <dsp:cNvPr id="0" name=""/>
        <dsp:cNvSpPr/>
      </dsp:nvSpPr>
      <dsp:spPr>
        <a:xfrm>
          <a:off x="2956330" y="2277891"/>
          <a:ext cx="103140" cy="571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571893"/>
              </a:lnTo>
              <a:lnTo>
                <a:pt x="103140" y="57189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C5A79A-FA0F-46C0-8127-B2A335CE1D01}">
      <dsp:nvSpPr>
        <dsp:cNvPr id="0" name=""/>
        <dsp:cNvSpPr/>
      </dsp:nvSpPr>
      <dsp:spPr>
        <a:xfrm>
          <a:off x="2956330" y="2277891"/>
          <a:ext cx="103140" cy="190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190631"/>
              </a:lnTo>
              <a:lnTo>
                <a:pt x="103140" y="19063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3F70EE-D5A1-4F2C-8456-061C76B13B74}">
      <dsp:nvSpPr>
        <dsp:cNvPr id="0" name=""/>
        <dsp:cNvSpPr/>
      </dsp:nvSpPr>
      <dsp:spPr>
        <a:xfrm>
          <a:off x="2956330" y="2087260"/>
          <a:ext cx="103140" cy="190631"/>
        </a:xfrm>
        <a:custGeom>
          <a:avLst/>
          <a:gdLst/>
          <a:ahLst/>
          <a:cxnLst/>
          <a:rect l="0" t="0" r="0" b="0"/>
          <a:pathLst>
            <a:path>
              <a:moveTo>
                <a:pt x="0" y="190631"/>
              </a:moveTo>
              <a:lnTo>
                <a:pt x="51570" y="190631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F0431D-8A49-4B2F-A7B4-1DBAE68E2AB4}">
      <dsp:nvSpPr>
        <dsp:cNvPr id="0" name=""/>
        <dsp:cNvSpPr/>
      </dsp:nvSpPr>
      <dsp:spPr>
        <a:xfrm>
          <a:off x="2956330" y="1705997"/>
          <a:ext cx="103140" cy="571893"/>
        </a:xfrm>
        <a:custGeom>
          <a:avLst/>
          <a:gdLst/>
          <a:ahLst/>
          <a:cxnLst/>
          <a:rect l="0" t="0" r="0" b="0"/>
          <a:pathLst>
            <a:path>
              <a:moveTo>
                <a:pt x="0" y="571893"/>
              </a:moveTo>
              <a:lnTo>
                <a:pt x="51570" y="571893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3203AE-C4B7-4F07-BADC-45BA2E893E71}">
      <dsp:nvSpPr>
        <dsp:cNvPr id="0" name=""/>
        <dsp:cNvSpPr/>
      </dsp:nvSpPr>
      <dsp:spPr>
        <a:xfrm>
          <a:off x="1978768" y="2087260"/>
          <a:ext cx="103140" cy="190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190631"/>
              </a:lnTo>
              <a:lnTo>
                <a:pt x="103140" y="19063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BA4595-F525-471D-A58C-7988964453B4}">
      <dsp:nvSpPr>
        <dsp:cNvPr id="0" name=""/>
        <dsp:cNvSpPr/>
      </dsp:nvSpPr>
      <dsp:spPr>
        <a:xfrm>
          <a:off x="2956330" y="1134103"/>
          <a:ext cx="103140" cy="190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190631"/>
              </a:lnTo>
              <a:lnTo>
                <a:pt x="103140" y="19063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3FDFC9-F29A-4720-9C17-452E48CE09A5}">
      <dsp:nvSpPr>
        <dsp:cNvPr id="0" name=""/>
        <dsp:cNvSpPr/>
      </dsp:nvSpPr>
      <dsp:spPr>
        <a:xfrm>
          <a:off x="2956330" y="943472"/>
          <a:ext cx="103140" cy="190631"/>
        </a:xfrm>
        <a:custGeom>
          <a:avLst/>
          <a:gdLst/>
          <a:ahLst/>
          <a:cxnLst/>
          <a:rect l="0" t="0" r="0" b="0"/>
          <a:pathLst>
            <a:path>
              <a:moveTo>
                <a:pt x="0" y="190631"/>
              </a:moveTo>
              <a:lnTo>
                <a:pt x="51570" y="190631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9E7690-9EBD-41B2-9441-520E737577AB}">
      <dsp:nvSpPr>
        <dsp:cNvPr id="0" name=""/>
        <dsp:cNvSpPr/>
      </dsp:nvSpPr>
      <dsp:spPr>
        <a:xfrm>
          <a:off x="1978768" y="1134103"/>
          <a:ext cx="103140" cy="953156"/>
        </a:xfrm>
        <a:custGeom>
          <a:avLst/>
          <a:gdLst/>
          <a:ahLst/>
          <a:cxnLst/>
          <a:rect l="0" t="0" r="0" b="0"/>
          <a:pathLst>
            <a:path>
              <a:moveTo>
                <a:pt x="0" y="953156"/>
              </a:moveTo>
              <a:lnTo>
                <a:pt x="51570" y="953156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CBD914-8571-4489-BACC-01CFFD4DA077}">
      <dsp:nvSpPr>
        <dsp:cNvPr id="0" name=""/>
        <dsp:cNvSpPr/>
      </dsp:nvSpPr>
      <dsp:spPr>
        <a:xfrm>
          <a:off x="2956330" y="516490"/>
          <a:ext cx="1031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3140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4A5FA-EBB3-430B-8C3F-FB2880EA2487}">
      <dsp:nvSpPr>
        <dsp:cNvPr id="0" name=""/>
        <dsp:cNvSpPr/>
      </dsp:nvSpPr>
      <dsp:spPr>
        <a:xfrm>
          <a:off x="1978768" y="562210"/>
          <a:ext cx="103140" cy="1525049"/>
        </a:xfrm>
        <a:custGeom>
          <a:avLst/>
          <a:gdLst/>
          <a:ahLst/>
          <a:cxnLst/>
          <a:rect l="0" t="0" r="0" b="0"/>
          <a:pathLst>
            <a:path>
              <a:moveTo>
                <a:pt x="0" y="1525049"/>
              </a:moveTo>
              <a:lnTo>
                <a:pt x="51570" y="1525049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1CD310-189A-49FC-B440-1B7E546B1A06}">
      <dsp:nvSpPr>
        <dsp:cNvPr id="0" name=""/>
        <dsp:cNvSpPr/>
      </dsp:nvSpPr>
      <dsp:spPr>
        <a:xfrm>
          <a:off x="713177" y="2087260"/>
          <a:ext cx="103140" cy="1144240"/>
        </a:xfrm>
        <a:custGeom>
          <a:avLst/>
          <a:gdLst/>
          <a:ahLst/>
          <a:cxnLst/>
          <a:rect l="0" t="0" r="0" b="0"/>
          <a:pathLst>
            <a:path>
              <a:moveTo>
                <a:pt x="0" y="1144240"/>
              </a:moveTo>
              <a:lnTo>
                <a:pt x="51570" y="1144240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461DA5-C5AD-473B-BE1D-C48025597C37}">
      <dsp:nvSpPr>
        <dsp:cNvPr id="0" name=""/>
        <dsp:cNvSpPr/>
      </dsp:nvSpPr>
      <dsp:spPr>
        <a:xfrm>
          <a:off x="1536" y="1658613"/>
          <a:ext cx="711641" cy="31457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u="none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第一节 绩效计划</a:t>
          </a:r>
        </a:p>
      </dsp:txBody>
      <dsp:txXfrm>
        <a:off x="1536" y="1658613"/>
        <a:ext cx="711641" cy="3145774"/>
      </dsp:txXfrm>
    </dsp:sp>
    <dsp:sp modelId="{FC268FD7-C258-4A5E-A27B-C74F9C2BC392}">
      <dsp:nvSpPr>
        <dsp:cNvPr id="0" name=""/>
        <dsp:cNvSpPr/>
      </dsp:nvSpPr>
      <dsp:spPr>
        <a:xfrm>
          <a:off x="816317" y="1864161"/>
          <a:ext cx="1162451" cy="446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20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概述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816317" y="1864161"/>
        <a:ext cx="1162451" cy="446196"/>
      </dsp:txXfrm>
    </dsp:sp>
    <dsp:sp modelId="{5BC566A3-C640-4C6F-98AD-4B3D66A81DEF}">
      <dsp:nvSpPr>
        <dsp:cNvPr id="0" name=""/>
        <dsp:cNvSpPr/>
      </dsp:nvSpPr>
      <dsp:spPr>
        <a:xfrm>
          <a:off x="2081908" y="339111"/>
          <a:ext cx="874422" cy="446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含义</a:t>
          </a:r>
          <a:endParaRPr lang="zh-CN" altLang="en-US" sz="18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1908" y="339111"/>
        <a:ext cx="874422" cy="446196"/>
      </dsp:txXfrm>
    </dsp:sp>
    <dsp:sp modelId="{C26684C6-8B0A-4735-A32E-A5C151C38CA3}">
      <dsp:nvSpPr>
        <dsp:cNvPr id="0" name=""/>
        <dsp:cNvSpPr/>
      </dsp:nvSpPr>
      <dsp:spPr>
        <a:xfrm>
          <a:off x="3059470" y="403810"/>
          <a:ext cx="6012002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绩效计划是绩效管理的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起点</a:t>
          </a:r>
          <a:r>
            <a:rPr lang="en-US" altLang="zh-CN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第一个环节</a:t>
          </a:r>
          <a:endParaRPr lang="zh-CN" altLang="en-US" sz="18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059470" y="403810"/>
        <a:ext cx="6012002" cy="316799"/>
      </dsp:txXfrm>
    </dsp:sp>
    <dsp:sp modelId="{DC636FC3-5987-4082-A3E9-D0214A720454}">
      <dsp:nvSpPr>
        <dsp:cNvPr id="0" name=""/>
        <dsp:cNvSpPr/>
      </dsp:nvSpPr>
      <dsp:spPr>
        <a:xfrm>
          <a:off x="2081908" y="911005"/>
          <a:ext cx="874422" cy="446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18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类型</a:t>
          </a:r>
          <a:endParaRPr lang="zh-CN" altLang="en-US" sz="1800" b="0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1908" y="911005"/>
        <a:ext cx="874422" cy="446196"/>
      </dsp:txXfrm>
    </dsp:sp>
    <dsp:sp modelId="{F4F25E0C-0E7A-41C4-BA45-CE388ADFC0B3}">
      <dsp:nvSpPr>
        <dsp:cNvPr id="0" name=""/>
        <dsp:cNvSpPr/>
      </dsp:nvSpPr>
      <dsp:spPr>
        <a:xfrm>
          <a:off x="3059470" y="785072"/>
          <a:ext cx="6012002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长期（</a:t>
          </a:r>
          <a:r>
            <a:rPr lang="en-US" alt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5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年以上）、中期（</a:t>
          </a:r>
          <a:r>
            <a:rPr lang="en-US" alt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1-5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年）和短期计划（</a:t>
          </a:r>
          <a:r>
            <a:rPr lang="en-US" alt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年或以下）</a:t>
          </a:r>
          <a:endParaRPr lang="zh-CN" altLang="en-US" sz="18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059470" y="785072"/>
        <a:ext cx="6012002" cy="316799"/>
      </dsp:txXfrm>
    </dsp:sp>
    <dsp:sp modelId="{EBD75422-6A0B-4C75-9973-9B8A8974613E}">
      <dsp:nvSpPr>
        <dsp:cNvPr id="0" name=""/>
        <dsp:cNvSpPr/>
      </dsp:nvSpPr>
      <dsp:spPr>
        <a:xfrm>
          <a:off x="3059470" y="1166335"/>
          <a:ext cx="6012002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广度：战略性计划和作业性计划</a:t>
          </a:r>
          <a:endParaRPr lang="zh-CN" altLang="en-US" sz="18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059470" y="1166335"/>
        <a:ext cx="6012002" cy="316799"/>
      </dsp:txXfrm>
    </dsp:sp>
    <dsp:sp modelId="{8B29375F-022D-4D04-A906-51BCEB2EE495}">
      <dsp:nvSpPr>
        <dsp:cNvPr id="0" name=""/>
        <dsp:cNvSpPr/>
      </dsp:nvSpPr>
      <dsp:spPr>
        <a:xfrm>
          <a:off x="2081908" y="2054793"/>
          <a:ext cx="874422" cy="446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特点</a:t>
          </a:r>
          <a:endParaRPr lang="zh-CN" altLang="en-US" sz="18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1908" y="2054793"/>
        <a:ext cx="874422" cy="446196"/>
      </dsp:txXfrm>
    </dsp:sp>
    <dsp:sp modelId="{3EB001CF-AC38-431E-BDE8-593E65F2C8DC}">
      <dsp:nvSpPr>
        <dsp:cNvPr id="0" name=""/>
        <dsp:cNvSpPr/>
      </dsp:nvSpPr>
      <dsp:spPr>
        <a:xfrm>
          <a:off x="3059470" y="1547597"/>
          <a:ext cx="6012002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具有明确的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目</a:t>
          </a:r>
          <a:r>
            <a:rPr lang="zh-CN" altLang="en-US" sz="1800" b="1" kern="12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标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性</a:t>
          </a:r>
          <a:endParaRPr lang="zh-CN" altLang="en-US" sz="18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059470" y="1547597"/>
        <a:ext cx="6012002" cy="316799"/>
      </dsp:txXfrm>
    </dsp:sp>
    <dsp:sp modelId="{3E0E3443-475E-409B-B9D8-9913736B4C59}">
      <dsp:nvSpPr>
        <dsp:cNvPr id="0" name=""/>
        <dsp:cNvSpPr/>
      </dsp:nvSpPr>
      <dsp:spPr>
        <a:xfrm>
          <a:off x="3059470" y="1928860"/>
          <a:ext cx="6012002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具有</a:t>
          </a:r>
          <a:r>
            <a:rPr lang="zh-CN" altLang="en-US" sz="1800" b="1" kern="12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首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要地位</a:t>
          </a:r>
          <a:endParaRPr lang="zh-CN" altLang="en-US" sz="18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059470" y="1928860"/>
        <a:ext cx="6012002" cy="316799"/>
      </dsp:txXfrm>
    </dsp:sp>
    <dsp:sp modelId="{BCD7AD2C-806E-461A-8E34-747C522AAA95}">
      <dsp:nvSpPr>
        <dsp:cNvPr id="0" name=""/>
        <dsp:cNvSpPr/>
      </dsp:nvSpPr>
      <dsp:spPr>
        <a:xfrm>
          <a:off x="3059470" y="2310122"/>
          <a:ext cx="6012002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具有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普</a:t>
          </a:r>
          <a:r>
            <a:rPr lang="zh-CN" altLang="en-US" sz="1800" b="1" kern="12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遍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性</a:t>
          </a:r>
          <a:endParaRPr lang="zh-CN" altLang="en-US" sz="18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059470" y="2310122"/>
        <a:ext cx="6012002" cy="316799"/>
      </dsp:txXfrm>
    </dsp:sp>
    <dsp:sp modelId="{433FE5CE-178A-480C-8B4C-536CC29870B4}">
      <dsp:nvSpPr>
        <dsp:cNvPr id="0" name=""/>
        <dsp:cNvSpPr/>
      </dsp:nvSpPr>
      <dsp:spPr>
        <a:xfrm>
          <a:off x="3059470" y="2691385"/>
          <a:ext cx="6012002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具有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效</a:t>
          </a:r>
          <a:r>
            <a:rPr lang="zh-CN" altLang="en-US" sz="1800" b="1" kern="12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益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性</a:t>
          </a:r>
          <a:endParaRPr lang="zh-CN" altLang="en-US" sz="18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059470" y="2691385"/>
        <a:ext cx="6012002" cy="316799"/>
      </dsp:txXfrm>
    </dsp:sp>
    <dsp:sp modelId="{F58E66CE-D832-4E20-987C-B6ED1E4333EA}">
      <dsp:nvSpPr>
        <dsp:cNvPr id="0" name=""/>
        <dsp:cNvSpPr/>
      </dsp:nvSpPr>
      <dsp:spPr>
        <a:xfrm>
          <a:off x="2081908" y="3389211"/>
          <a:ext cx="874422" cy="446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18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内容</a:t>
          </a:r>
          <a:endParaRPr lang="zh-CN" altLang="en-US" sz="18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1908" y="3389211"/>
        <a:ext cx="874422" cy="446196"/>
      </dsp:txXfrm>
    </dsp:sp>
    <dsp:sp modelId="{CB1818AD-EED0-4483-A7AD-9C23741596B5}">
      <dsp:nvSpPr>
        <dsp:cNvPr id="0" name=""/>
        <dsp:cNvSpPr/>
      </dsp:nvSpPr>
      <dsp:spPr>
        <a:xfrm>
          <a:off x="3059470" y="3072647"/>
          <a:ext cx="6012002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1800" b="1" kern="12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关键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绩效指标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KPI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r>
            <a:rPr lang="zh-CN" altLang="en-US" sz="18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：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对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结果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绩效的评价方式</a:t>
          </a:r>
          <a:endParaRPr lang="zh-CN" altLang="en-US" sz="18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059470" y="3072647"/>
        <a:ext cx="6012002" cy="316799"/>
      </dsp:txXfrm>
    </dsp:sp>
    <dsp:sp modelId="{A5230D46-B6D8-466C-834F-DF920626D2C3}">
      <dsp:nvSpPr>
        <dsp:cNvPr id="0" name=""/>
        <dsp:cNvSpPr/>
      </dsp:nvSpPr>
      <dsp:spPr>
        <a:xfrm>
          <a:off x="3059470" y="3453910"/>
          <a:ext cx="6012002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工作目标</a:t>
          </a:r>
          <a:r>
            <a:rPr lang="zh-CN" altLang="en-US" sz="1800" b="1" kern="12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设定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GS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r>
            <a:rPr lang="zh-CN" altLang="en-US" sz="18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：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对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过程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绩效的评价方法</a:t>
          </a:r>
          <a:endParaRPr lang="zh-CN" altLang="en-US" sz="18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059470" y="3453910"/>
        <a:ext cx="6012002" cy="316799"/>
      </dsp:txXfrm>
    </dsp:sp>
    <dsp:sp modelId="{038E55D9-5F97-429D-B3F7-148C6C9A9FD0}">
      <dsp:nvSpPr>
        <dsp:cNvPr id="0" name=""/>
        <dsp:cNvSpPr/>
      </dsp:nvSpPr>
      <dsp:spPr>
        <a:xfrm>
          <a:off x="3059470" y="3835172"/>
          <a:ext cx="6012002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能力发展</a:t>
          </a:r>
          <a:r>
            <a:rPr lang="zh-CN" altLang="en-US" sz="1800" b="1" kern="12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计划</a:t>
          </a:r>
          <a:r>
            <a:rPr lang="zh-CN" altLang="en-US" sz="1800" b="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：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个人需要发展的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能力与知识</a:t>
          </a:r>
          <a:endParaRPr lang="zh-CN" altLang="en-US" sz="1800" b="0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059470" y="3835172"/>
        <a:ext cx="6012002" cy="316799"/>
      </dsp:txXfrm>
    </dsp:sp>
    <dsp:sp modelId="{852C6526-3D5B-41D2-828D-FDB96F96988A}">
      <dsp:nvSpPr>
        <dsp:cNvPr id="0" name=""/>
        <dsp:cNvSpPr/>
      </dsp:nvSpPr>
      <dsp:spPr>
        <a:xfrm>
          <a:off x="816317" y="4152643"/>
          <a:ext cx="1162451" cy="446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zh-CN" altLang="en-US" sz="20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目标设定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816317" y="4152643"/>
        <a:ext cx="1162451" cy="446196"/>
      </dsp:txXfrm>
    </dsp:sp>
    <dsp:sp modelId="{CA5CC0E7-9CC1-44DA-BE0A-F74F96CE0F73}">
      <dsp:nvSpPr>
        <dsp:cNvPr id="0" name=""/>
        <dsp:cNvSpPr/>
      </dsp:nvSpPr>
      <dsp:spPr>
        <a:xfrm>
          <a:off x="2081908" y="4216435"/>
          <a:ext cx="6982437" cy="3186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有效目标的设置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是目标管理过程中最重要的阶段</a:t>
          </a:r>
          <a:endParaRPr lang="zh-CN" altLang="en-US" sz="1800" b="1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81908" y="4216435"/>
        <a:ext cx="6982437" cy="3186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E9C7F-7B78-456E-97EB-32124BF08422}">
      <dsp:nvSpPr>
        <dsp:cNvPr id="0" name=""/>
        <dsp:cNvSpPr/>
      </dsp:nvSpPr>
      <dsp:spPr>
        <a:xfrm>
          <a:off x="1982331" y="3629783"/>
          <a:ext cx="1031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3140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1D8201-7D35-4820-BBA6-0134F634B15A}">
      <dsp:nvSpPr>
        <dsp:cNvPr id="0" name=""/>
        <dsp:cNvSpPr/>
      </dsp:nvSpPr>
      <dsp:spPr>
        <a:xfrm>
          <a:off x="716740" y="2722347"/>
          <a:ext cx="103140" cy="953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953156"/>
              </a:lnTo>
              <a:lnTo>
                <a:pt x="103140" y="9531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73BB0-C03E-49D1-8E69-961D9E59EFB3}">
      <dsp:nvSpPr>
        <dsp:cNvPr id="0" name=""/>
        <dsp:cNvSpPr/>
      </dsp:nvSpPr>
      <dsp:spPr>
        <a:xfrm>
          <a:off x="1982331" y="3248520"/>
          <a:ext cx="1031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3140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9B9C95-89C5-4BA5-9612-C05A227E9DBD}">
      <dsp:nvSpPr>
        <dsp:cNvPr id="0" name=""/>
        <dsp:cNvSpPr/>
      </dsp:nvSpPr>
      <dsp:spPr>
        <a:xfrm>
          <a:off x="716740" y="2722347"/>
          <a:ext cx="103140" cy="571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571893"/>
              </a:lnTo>
              <a:lnTo>
                <a:pt x="103140" y="5718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968791-6963-4E2E-9095-66EC80E3DD69}">
      <dsp:nvSpPr>
        <dsp:cNvPr id="0" name=""/>
        <dsp:cNvSpPr/>
      </dsp:nvSpPr>
      <dsp:spPr>
        <a:xfrm>
          <a:off x="1982331" y="2867258"/>
          <a:ext cx="1031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3140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1E0F87-04A4-4A9E-8C99-42B197FDFF00}">
      <dsp:nvSpPr>
        <dsp:cNvPr id="0" name=""/>
        <dsp:cNvSpPr/>
      </dsp:nvSpPr>
      <dsp:spPr>
        <a:xfrm>
          <a:off x="716740" y="2722347"/>
          <a:ext cx="103140" cy="190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190631"/>
              </a:lnTo>
              <a:lnTo>
                <a:pt x="103140" y="19063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CCCFB-7C38-4BA4-94EC-9F6CFD9DFD19}">
      <dsp:nvSpPr>
        <dsp:cNvPr id="0" name=""/>
        <dsp:cNvSpPr/>
      </dsp:nvSpPr>
      <dsp:spPr>
        <a:xfrm>
          <a:off x="1982331" y="1769190"/>
          <a:ext cx="103140" cy="7625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762524"/>
              </a:lnTo>
              <a:lnTo>
                <a:pt x="103140" y="7625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B06087-D635-431A-8125-3C269B7A0C0E}">
      <dsp:nvSpPr>
        <dsp:cNvPr id="0" name=""/>
        <dsp:cNvSpPr/>
      </dsp:nvSpPr>
      <dsp:spPr>
        <a:xfrm>
          <a:off x="1982331" y="1769190"/>
          <a:ext cx="103140" cy="381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381262"/>
              </a:lnTo>
              <a:lnTo>
                <a:pt x="103140" y="3812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D592F7-D6DD-4D73-A071-E62E6D982377}">
      <dsp:nvSpPr>
        <dsp:cNvPr id="0" name=""/>
        <dsp:cNvSpPr/>
      </dsp:nvSpPr>
      <dsp:spPr>
        <a:xfrm>
          <a:off x="1982331" y="1723470"/>
          <a:ext cx="1031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3140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162981-581A-4438-B86A-63F62B3A942A}">
      <dsp:nvSpPr>
        <dsp:cNvPr id="0" name=""/>
        <dsp:cNvSpPr/>
      </dsp:nvSpPr>
      <dsp:spPr>
        <a:xfrm>
          <a:off x="1982331" y="1387928"/>
          <a:ext cx="103140" cy="381262"/>
        </a:xfrm>
        <a:custGeom>
          <a:avLst/>
          <a:gdLst/>
          <a:ahLst/>
          <a:cxnLst/>
          <a:rect l="0" t="0" r="0" b="0"/>
          <a:pathLst>
            <a:path>
              <a:moveTo>
                <a:pt x="0" y="381262"/>
              </a:moveTo>
              <a:lnTo>
                <a:pt x="51570" y="381262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5A6305-E94D-4EB5-9A20-911D2BD54C01}">
      <dsp:nvSpPr>
        <dsp:cNvPr id="0" name=""/>
        <dsp:cNvSpPr/>
      </dsp:nvSpPr>
      <dsp:spPr>
        <a:xfrm>
          <a:off x="1982331" y="1006665"/>
          <a:ext cx="103140" cy="762524"/>
        </a:xfrm>
        <a:custGeom>
          <a:avLst/>
          <a:gdLst/>
          <a:ahLst/>
          <a:cxnLst/>
          <a:rect l="0" t="0" r="0" b="0"/>
          <a:pathLst>
            <a:path>
              <a:moveTo>
                <a:pt x="0" y="762524"/>
              </a:moveTo>
              <a:lnTo>
                <a:pt x="51570" y="762524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03526-C259-452B-9078-699CC1132088}">
      <dsp:nvSpPr>
        <dsp:cNvPr id="0" name=""/>
        <dsp:cNvSpPr/>
      </dsp:nvSpPr>
      <dsp:spPr>
        <a:xfrm>
          <a:off x="716740" y="1769190"/>
          <a:ext cx="103140" cy="953156"/>
        </a:xfrm>
        <a:custGeom>
          <a:avLst/>
          <a:gdLst/>
          <a:ahLst/>
          <a:cxnLst/>
          <a:rect l="0" t="0" r="0" b="0"/>
          <a:pathLst>
            <a:path>
              <a:moveTo>
                <a:pt x="0" y="953156"/>
              </a:moveTo>
              <a:lnTo>
                <a:pt x="51570" y="953156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461DA5-C5AD-473B-BE1D-C48025597C37}">
      <dsp:nvSpPr>
        <dsp:cNvPr id="0" name=""/>
        <dsp:cNvSpPr/>
      </dsp:nvSpPr>
      <dsp:spPr>
        <a:xfrm>
          <a:off x="5099" y="1149460"/>
          <a:ext cx="711641" cy="31457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u="none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第二节 绩效沟通</a:t>
          </a:r>
        </a:p>
      </dsp:txBody>
      <dsp:txXfrm>
        <a:off x="5099" y="1149460"/>
        <a:ext cx="711641" cy="3145774"/>
      </dsp:txXfrm>
    </dsp:sp>
    <dsp:sp modelId="{C039E48D-039E-4643-911E-EC9121105964}">
      <dsp:nvSpPr>
        <dsp:cNvPr id="0" name=""/>
        <dsp:cNvSpPr/>
      </dsp:nvSpPr>
      <dsp:spPr>
        <a:xfrm>
          <a:off x="819880" y="1610790"/>
          <a:ext cx="1162451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原则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819880" y="1610790"/>
        <a:ext cx="1162451" cy="316799"/>
      </dsp:txXfrm>
    </dsp:sp>
    <dsp:sp modelId="{C9C83E26-BBEC-4F29-9D8C-50623724E690}">
      <dsp:nvSpPr>
        <dsp:cNvPr id="0" name=""/>
        <dsp:cNvSpPr/>
      </dsp:nvSpPr>
      <dsp:spPr>
        <a:xfrm>
          <a:off x="2085472" y="848265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沟通应该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真诚</a:t>
          </a:r>
          <a:endParaRPr lang="zh-CN" altLang="en-US" sz="1800" b="1" i="0" u="none" kern="1200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848265"/>
        <a:ext cx="6982437" cy="316799"/>
      </dsp:txXfrm>
    </dsp:sp>
    <dsp:sp modelId="{1B753624-B6E2-4CAD-83EA-C4AF2DEC79A0}">
      <dsp:nvSpPr>
        <dsp:cNvPr id="0" name=""/>
        <dsp:cNvSpPr/>
      </dsp:nvSpPr>
      <dsp:spPr>
        <a:xfrm>
          <a:off x="2085472" y="1229528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沟通应该具有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针对性</a:t>
          </a:r>
          <a:endParaRPr lang="zh-CN" altLang="en-US" sz="1800" b="1" i="0" u="none" kern="1200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1229528"/>
        <a:ext cx="6982437" cy="316799"/>
      </dsp:txXfrm>
    </dsp:sp>
    <dsp:sp modelId="{9E33C376-6294-46F0-AF3D-B911857E6FFA}">
      <dsp:nvSpPr>
        <dsp:cNvPr id="0" name=""/>
        <dsp:cNvSpPr/>
      </dsp:nvSpPr>
      <dsp:spPr>
        <a:xfrm>
          <a:off x="2085472" y="1610790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沟通应该具有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建设性</a:t>
          </a:r>
          <a:endParaRPr lang="zh-CN" altLang="en-US" sz="1800" b="1" i="0" u="none" kern="1200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1610790"/>
        <a:ext cx="6982437" cy="316799"/>
      </dsp:txXfrm>
    </dsp:sp>
    <dsp:sp modelId="{7CC65857-E383-48A0-8B44-E743E2D61DC5}">
      <dsp:nvSpPr>
        <dsp:cNvPr id="0" name=""/>
        <dsp:cNvSpPr/>
      </dsp:nvSpPr>
      <dsp:spPr>
        <a:xfrm>
          <a:off x="2085472" y="1992053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沟通应该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及时</a:t>
          </a:r>
          <a:endParaRPr lang="zh-CN" altLang="en-US" sz="1800" b="1" i="0" u="none" kern="1200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1992053"/>
        <a:ext cx="6982437" cy="316799"/>
      </dsp:txXfrm>
    </dsp:sp>
    <dsp:sp modelId="{602705B9-E7AF-40DD-A703-CAAC225B7B5D}">
      <dsp:nvSpPr>
        <dsp:cNvPr id="0" name=""/>
        <dsp:cNvSpPr/>
      </dsp:nvSpPr>
      <dsp:spPr>
        <a:xfrm>
          <a:off x="2085472" y="2373315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沟通应该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定期</a:t>
          </a:r>
          <a:endParaRPr lang="zh-CN" altLang="en-US" sz="1800" b="1" i="0" u="none" kern="1200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2373315"/>
        <a:ext cx="6982437" cy="316799"/>
      </dsp:txXfrm>
    </dsp:sp>
    <dsp:sp modelId="{E1B5AC6F-43A9-4CE6-A238-CB79972081F9}">
      <dsp:nvSpPr>
        <dsp:cNvPr id="0" name=""/>
        <dsp:cNvSpPr/>
      </dsp:nvSpPr>
      <dsp:spPr>
        <a:xfrm>
          <a:off x="819880" y="2754578"/>
          <a:ext cx="1162451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20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方式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819880" y="2754578"/>
        <a:ext cx="1162451" cy="316799"/>
      </dsp:txXfrm>
    </dsp:sp>
    <dsp:sp modelId="{6A38327B-E82D-4BC0-9B93-FCF4986B01F4}">
      <dsp:nvSpPr>
        <dsp:cNvPr id="0" name=""/>
        <dsp:cNvSpPr/>
      </dsp:nvSpPr>
      <dsp:spPr>
        <a:xfrm>
          <a:off x="2085472" y="2754578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正式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沟通与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非正式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沟通</a:t>
          </a:r>
          <a:endParaRPr lang="zh-CN" altLang="en-US" sz="1800" b="1" i="0" u="none" kern="1200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2754578"/>
        <a:ext cx="6982437" cy="316799"/>
      </dsp:txXfrm>
    </dsp:sp>
    <dsp:sp modelId="{F95797F7-E798-4564-AE95-3425B136C50E}">
      <dsp:nvSpPr>
        <dsp:cNvPr id="0" name=""/>
        <dsp:cNvSpPr/>
      </dsp:nvSpPr>
      <dsp:spPr>
        <a:xfrm>
          <a:off x="819880" y="3135840"/>
          <a:ext cx="1162451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内容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819880" y="3135840"/>
        <a:ext cx="1162451" cy="316799"/>
      </dsp:txXfrm>
    </dsp:sp>
    <dsp:sp modelId="{796B00D1-A100-422F-9C1B-C0A0262AFDA2}">
      <dsp:nvSpPr>
        <dsp:cNvPr id="0" name=""/>
        <dsp:cNvSpPr/>
      </dsp:nvSpPr>
      <dsp:spPr>
        <a:xfrm>
          <a:off x="2085472" y="3135840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工作</a:t>
          </a:r>
          <a:r>
            <a:rPr lang="zh-CN" altLang="en-US" sz="1800" b="1" kern="12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目标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zh-CN" altLang="en-US" sz="1800" b="1" kern="12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任务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、工作</a:t>
          </a:r>
          <a:r>
            <a:rPr lang="zh-CN" altLang="en-US" sz="1800" b="1" kern="12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评估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zh-CN" altLang="en-US" sz="1800" b="1" kern="12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要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求与期望</a:t>
          </a:r>
          <a:endParaRPr lang="zh-CN" altLang="en-US" sz="1800" b="1" i="0" u="none" kern="1200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3135840"/>
        <a:ext cx="6982437" cy="316799"/>
      </dsp:txXfrm>
    </dsp:sp>
    <dsp:sp modelId="{627ACE6E-00B2-4879-9AF0-75339F8048D7}">
      <dsp:nvSpPr>
        <dsp:cNvPr id="0" name=""/>
        <dsp:cNvSpPr/>
      </dsp:nvSpPr>
      <dsp:spPr>
        <a:xfrm>
          <a:off x="819880" y="3517103"/>
          <a:ext cx="1162451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技巧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819880" y="3517103"/>
        <a:ext cx="1162451" cy="316799"/>
      </dsp:txXfrm>
    </dsp:sp>
    <dsp:sp modelId="{FF237A33-45DE-450B-B44F-1A686A24FAC2}">
      <dsp:nvSpPr>
        <dsp:cNvPr id="0" name=""/>
        <dsp:cNvSpPr/>
      </dsp:nvSpPr>
      <dsp:spPr>
        <a:xfrm>
          <a:off x="2085472" y="3517103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倾听技术、反馈技巧</a:t>
          </a:r>
          <a:endParaRPr lang="zh-CN" altLang="en-US" sz="1800" b="0" i="0" u="none" kern="1200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3517103"/>
        <a:ext cx="6982437" cy="3167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497CD-377A-4126-9965-08130DE86A6A}">
      <dsp:nvSpPr>
        <dsp:cNvPr id="0" name=""/>
        <dsp:cNvSpPr/>
      </dsp:nvSpPr>
      <dsp:spPr>
        <a:xfrm>
          <a:off x="1853203" y="12456"/>
          <a:ext cx="1296147" cy="5699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上级考评</a:t>
          </a:r>
          <a:endParaRPr lang="en-US" altLang="zh-CN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881026" y="40279"/>
        <a:ext cx="1240501" cy="514308"/>
      </dsp:txXfrm>
    </dsp:sp>
    <dsp:sp modelId="{68D5D64E-CE98-4670-A2D6-8EC5F2F26B16}">
      <dsp:nvSpPr>
        <dsp:cNvPr id="0" name=""/>
        <dsp:cNvSpPr/>
      </dsp:nvSpPr>
      <dsp:spPr>
        <a:xfrm>
          <a:off x="1270146" y="297433"/>
          <a:ext cx="2462261" cy="2462261"/>
        </a:xfrm>
        <a:custGeom>
          <a:avLst/>
          <a:gdLst/>
          <a:ahLst/>
          <a:cxnLst/>
          <a:rect l="0" t="0" r="0" b="0"/>
          <a:pathLst>
            <a:path>
              <a:moveTo>
                <a:pt x="1884103" y="187430"/>
              </a:moveTo>
              <a:arcTo wR="1231130" hR="1231130" stAng="18121887" swAng="15941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555735-11B8-4DE1-AA94-2723F63B2082}">
      <dsp:nvSpPr>
        <dsp:cNvPr id="0" name=""/>
        <dsp:cNvSpPr/>
      </dsp:nvSpPr>
      <dsp:spPr>
        <a:xfrm>
          <a:off x="3060826" y="892092"/>
          <a:ext cx="1222651" cy="51206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同级考评</a:t>
          </a:r>
          <a:endParaRPr lang="en-US" altLang="zh-CN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85823" y="917089"/>
        <a:ext cx="1172657" cy="462070"/>
      </dsp:txXfrm>
    </dsp:sp>
    <dsp:sp modelId="{A7D7398B-84F7-46E3-B246-68F02898DFD9}">
      <dsp:nvSpPr>
        <dsp:cNvPr id="0" name=""/>
        <dsp:cNvSpPr/>
      </dsp:nvSpPr>
      <dsp:spPr>
        <a:xfrm>
          <a:off x="1270146" y="297433"/>
          <a:ext cx="2462261" cy="2462261"/>
        </a:xfrm>
        <a:custGeom>
          <a:avLst/>
          <a:gdLst/>
          <a:ahLst/>
          <a:cxnLst/>
          <a:rect l="0" t="0" r="0" b="0"/>
          <a:pathLst>
            <a:path>
              <a:moveTo>
                <a:pt x="2456803" y="1115334"/>
              </a:moveTo>
              <a:arcTo wR="1231130" hR="1231130" stAng="21276176" swAng="2420548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80AB69-850E-479E-9369-D603A17B95B7}">
      <dsp:nvSpPr>
        <dsp:cNvPr id="0" name=""/>
        <dsp:cNvSpPr/>
      </dsp:nvSpPr>
      <dsp:spPr>
        <a:xfrm>
          <a:off x="2529888" y="2240826"/>
          <a:ext cx="1390057" cy="56748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下级考评</a:t>
          </a:r>
          <a:endParaRPr lang="en-US" altLang="zh-CN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57590" y="2268528"/>
        <a:ext cx="1334653" cy="512084"/>
      </dsp:txXfrm>
    </dsp:sp>
    <dsp:sp modelId="{19FDCEDA-ECCC-48E8-9181-AB28C0CE55B1}">
      <dsp:nvSpPr>
        <dsp:cNvPr id="0" name=""/>
        <dsp:cNvSpPr/>
      </dsp:nvSpPr>
      <dsp:spPr>
        <a:xfrm>
          <a:off x="1270146" y="297433"/>
          <a:ext cx="2462261" cy="2462261"/>
        </a:xfrm>
        <a:custGeom>
          <a:avLst/>
          <a:gdLst/>
          <a:ahLst/>
          <a:cxnLst/>
          <a:rect l="0" t="0" r="0" b="0"/>
          <a:pathLst>
            <a:path>
              <a:moveTo>
                <a:pt x="1258521" y="2461956"/>
              </a:moveTo>
              <a:arcTo wR="1231130" hR="1231130" stAng="5323510" swAng="334415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018129-87C1-4C9D-B6BD-DCC90AC5B2E2}">
      <dsp:nvSpPr>
        <dsp:cNvPr id="0" name=""/>
        <dsp:cNvSpPr/>
      </dsp:nvSpPr>
      <dsp:spPr>
        <a:xfrm>
          <a:off x="1147495" y="2240826"/>
          <a:ext cx="1260281" cy="56748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自我考评</a:t>
          </a:r>
          <a:endParaRPr lang="en-US" altLang="zh-CN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75197" y="2268528"/>
        <a:ext cx="1204877" cy="512084"/>
      </dsp:txXfrm>
    </dsp:sp>
    <dsp:sp modelId="{BB61970A-21A0-45F3-A856-1AABDE9A4040}">
      <dsp:nvSpPr>
        <dsp:cNvPr id="0" name=""/>
        <dsp:cNvSpPr/>
      </dsp:nvSpPr>
      <dsp:spPr>
        <a:xfrm>
          <a:off x="1270146" y="297433"/>
          <a:ext cx="2462261" cy="2462261"/>
        </a:xfrm>
        <a:custGeom>
          <a:avLst/>
          <a:gdLst/>
          <a:ahLst/>
          <a:cxnLst/>
          <a:rect l="0" t="0" r="0" b="0"/>
          <a:pathLst>
            <a:path>
              <a:moveTo>
                <a:pt x="221975" y="1936317"/>
              </a:moveTo>
              <a:arcTo wR="1231130" hR="1231130" stAng="8703276" swAng="2420548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426208-79FB-425C-8F09-2E086EF19B74}">
      <dsp:nvSpPr>
        <dsp:cNvPr id="0" name=""/>
        <dsp:cNvSpPr/>
      </dsp:nvSpPr>
      <dsp:spPr>
        <a:xfrm>
          <a:off x="685074" y="892092"/>
          <a:ext cx="1290655" cy="51206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相关</a:t>
          </a:r>
          <a:r>
            <a:rPr lang="zh-CN" altLang="en-US" sz="14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客户考评</a:t>
          </a:r>
          <a:endParaRPr lang="zh-CN" altLang="en-US" sz="14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10071" y="917089"/>
        <a:ext cx="1240661" cy="462070"/>
      </dsp:txXfrm>
    </dsp:sp>
    <dsp:sp modelId="{140392F3-C649-4555-BC34-F75E6B274192}">
      <dsp:nvSpPr>
        <dsp:cNvPr id="0" name=""/>
        <dsp:cNvSpPr/>
      </dsp:nvSpPr>
      <dsp:spPr>
        <a:xfrm>
          <a:off x="1270146" y="297433"/>
          <a:ext cx="2462261" cy="2462261"/>
        </a:xfrm>
        <a:custGeom>
          <a:avLst/>
          <a:gdLst/>
          <a:ahLst/>
          <a:cxnLst/>
          <a:rect l="0" t="0" r="0" b="0"/>
          <a:pathLst>
            <a:path>
              <a:moveTo>
                <a:pt x="180282" y="589725"/>
              </a:moveTo>
              <a:arcTo wR="1231130" hR="1231130" stAng="12683914" swAng="1594199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C5B77-F1D7-4EA8-820D-C74556D28C06}">
      <dsp:nvSpPr>
        <dsp:cNvPr id="0" name=""/>
        <dsp:cNvSpPr/>
      </dsp:nvSpPr>
      <dsp:spPr>
        <a:xfrm>
          <a:off x="3265035" y="4880709"/>
          <a:ext cx="1000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0094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6EE9EE-2930-4A44-B95F-7918551FF1BE}">
      <dsp:nvSpPr>
        <dsp:cNvPr id="0" name=""/>
        <dsp:cNvSpPr/>
      </dsp:nvSpPr>
      <dsp:spPr>
        <a:xfrm>
          <a:off x="2036817" y="3935270"/>
          <a:ext cx="100094" cy="9911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047" y="0"/>
              </a:lnTo>
              <a:lnTo>
                <a:pt x="50047" y="991158"/>
              </a:lnTo>
              <a:lnTo>
                <a:pt x="100094" y="9911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DAE15E-C9D1-48B5-B749-20F734FCEB7E}">
      <dsp:nvSpPr>
        <dsp:cNvPr id="0" name=""/>
        <dsp:cNvSpPr/>
      </dsp:nvSpPr>
      <dsp:spPr>
        <a:xfrm>
          <a:off x="3265035" y="4385129"/>
          <a:ext cx="1000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0094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341BB0-04EB-4B47-ADA8-F22F27666705}">
      <dsp:nvSpPr>
        <dsp:cNvPr id="0" name=""/>
        <dsp:cNvSpPr/>
      </dsp:nvSpPr>
      <dsp:spPr>
        <a:xfrm>
          <a:off x="2036817" y="3935270"/>
          <a:ext cx="100094" cy="495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047" y="0"/>
              </a:lnTo>
              <a:lnTo>
                <a:pt x="50047" y="495579"/>
              </a:lnTo>
              <a:lnTo>
                <a:pt x="100094" y="49557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C7EC1-470B-4626-89AB-8CCF3D20E1A9}">
      <dsp:nvSpPr>
        <dsp:cNvPr id="0" name=""/>
        <dsp:cNvSpPr/>
      </dsp:nvSpPr>
      <dsp:spPr>
        <a:xfrm>
          <a:off x="3265035" y="3889550"/>
          <a:ext cx="1000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0094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3823F8-CBA8-468C-B6D4-E42F0935F1A3}">
      <dsp:nvSpPr>
        <dsp:cNvPr id="0" name=""/>
        <dsp:cNvSpPr/>
      </dsp:nvSpPr>
      <dsp:spPr>
        <a:xfrm>
          <a:off x="2036817" y="3889550"/>
          <a:ext cx="1000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0094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07B2E9-75DE-416E-A4B9-D2039DF0919B}">
      <dsp:nvSpPr>
        <dsp:cNvPr id="0" name=""/>
        <dsp:cNvSpPr/>
      </dsp:nvSpPr>
      <dsp:spPr>
        <a:xfrm>
          <a:off x="3265035" y="3393971"/>
          <a:ext cx="1000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0094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99830D-9063-47D8-8ADD-D8CAD597EBD1}">
      <dsp:nvSpPr>
        <dsp:cNvPr id="0" name=""/>
        <dsp:cNvSpPr/>
      </dsp:nvSpPr>
      <dsp:spPr>
        <a:xfrm>
          <a:off x="2036817" y="3439691"/>
          <a:ext cx="100094" cy="495579"/>
        </a:xfrm>
        <a:custGeom>
          <a:avLst/>
          <a:gdLst/>
          <a:ahLst/>
          <a:cxnLst/>
          <a:rect l="0" t="0" r="0" b="0"/>
          <a:pathLst>
            <a:path>
              <a:moveTo>
                <a:pt x="0" y="495579"/>
              </a:moveTo>
              <a:lnTo>
                <a:pt x="50047" y="495579"/>
              </a:lnTo>
              <a:lnTo>
                <a:pt x="50047" y="0"/>
              </a:lnTo>
              <a:lnTo>
                <a:pt x="100094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DB8DA7-A8D3-45A0-91D8-F1E6C35DEBC3}">
      <dsp:nvSpPr>
        <dsp:cNvPr id="0" name=""/>
        <dsp:cNvSpPr/>
      </dsp:nvSpPr>
      <dsp:spPr>
        <a:xfrm>
          <a:off x="3265035" y="2898391"/>
          <a:ext cx="1000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0094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051BBA-A445-4BCD-8376-9816E4F6FC33}">
      <dsp:nvSpPr>
        <dsp:cNvPr id="0" name=""/>
        <dsp:cNvSpPr/>
      </dsp:nvSpPr>
      <dsp:spPr>
        <a:xfrm>
          <a:off x="2036817" y="2944111"/>
          <a:ext cx="100094" cy="991158"/>
        </a:xfrm>
        <a:custGeom>
          <a:avLst/>
          <a:gdLst/>
          <a:ahLst/>
          <a:cxnLst/>
          <a:rect l="0" t="0" r="0" b="0"/>
          <a:pathLst>
            <a:path>
              <a:moveTo>
                <a:pt x="0" y="991158"/>
              </a:moveTo>
              <a:lnTo>
                <a:pt x="50047" y="991158"/>
              </a:lnTo>
              <a:lnTo>
                <a:pt x="50047" y="0"/>
              </a:lnTo>
              <a:lnTo>
                <a:pt x="100094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275BCF-9C9B-48C8-83F7-33FB6C84BE08}">
      <dsp:nvSpPr>
        <dsp:cNvPr id="0" name=""/>
        <dsp:cNvSpPr/>
      </dsp:nvSpPr>
      <dsp:spPr>
        <a:xfrm>
          <a:off x="808599" y="2770247"/>
          <a:ext cx="100094" cy="11650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047" y="0"/>
              </a:lnTo>
              <a:lnTo>
                <a:pt x="50047" y="1165022"/>
              </a:lnTo>
              <a:lnTo>
                <a:pt x="100094" y="11650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63ACAE-6584-446B-A1F0-FFFE57B8C37F}">
      <dsp:nvSpPr>
        <dsp:cNvPr id="0" name=""/>
        <dsp:cNvSpPr/>
      </dsp:nvSpPr>
      <dsp:spPr>
        <a:xfrm>
          <a:off x="3265035" y="2309799"/>
          <a:ext cx="1000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0094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E1011F-0746-4E40-BF2A-583A6F8D12BC}">
      <dsp:nvSpPr>
        <dsp:cNvPr id="0" name=""/>
        <dsp:cNvSpPr/>
      </dsp:nvSpPr>
      <dsp:spPr>
        <a:xfrm>
          <a:off x="2036817" y="1332801"/>
          <a:ext cx="100094" cy="10227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047" y="0"/>
              </a:lnTo>
              <a:lnTo>
                <a:pt x="50047" y="1022718"/>
              </a:lnTo>
              <a:lnTo>
                <a:pt x="100094" y="102271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6FC6DB-BFB4-4173-BF14-CE8688EF5236}">
      <dsp:nvSpPr>
        <dsp:cNvPr id="0" name=""/>
        <dsp:cNvSpPr/>
      </dsp:nvSpPr>
      <dsp:spPr>
        <a:xfrm>
          <a:off x="3265035" y="1628194"/>
          <a:ext cx="1000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0094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1DBF42-90C3-4DBB-ACA3-ADF039D07BCE}">
      <dsp:nvSpPr>
        <dsp:cNvPr id="0" name=""/>
        <dsp:cNvSpPr/>
      </dsp:nvSpPr>
      <dsp:spPr>
        <a:xfrm>
          <a:off x="2036817" y="1332801"/>
          <a:ext cx="100094" cy="3411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047" y="0"/>
              </a:lnTo>
              <a:lnTo>
                <a:pt x="50047" y="341113"/>
              </a:lnTo>
              <a:lnTo>
                <a:pt x="100094" y="3411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D40CBA-29DC-4855-BF7D-A51F9F38C0A8}">
      <dsp:nvSpPr>
        <dsp:cNvPr id="0" name=""/>
        <dsp:cNvSpPr/>
      </dsp:nvSpPr>
      <dsp:spPr>
        <a:xfrm>
          <a:off x="3265035" y="946589"/>
          <a:ext cx="1000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0094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5F37A0-2332-4A24-8BA1-09C096FC9654}">
      <dsp:nvSpPr>
        <dsp:cNvPr id="0" name=""/>
        <dsp:cNvSpPr/>
      </dsp:nvSpPr>
      <dsp:spPr>
        <a:xfrm>
          <a:off x="2036817" y="992309"/>
          <a:ext cx="100094" cy="340491"/>
        </a:xfrm>
        <a:custGeom>
          <a:avLst/>
          <a:gdLst/>
          <a:ahLst/>
          <a:cxnLst/>
          <a:rect l="0" t="0" r="0" b="0"/>
          <a:pathLst>
            <a:path>
              <a:moveTo>
                <a:pt x="0" y="340491"/>
              </a:moveTo>
              <a:lnTo>
                <a:pt x="50047" y="340491"/>
              </a:lnTo>
              <a:lnTo>
                <a:pt x="50047" y="0"/>
              </a:lnTo>
              <a:lnTo>
                <a:pt x="100094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9AB123-DDF3-4DD8-9ED8-E65B8F359D9B}">
      <dsp:nvSpPr>
        <dsp:cNvPr id="0" name=""/>
        <dsp:cNvSpPr/>
      </dsp:nvSpPr>
      <dsp:spPr>
        <a:xfrm>
          <a:off x="3265035" y="264674"/>
          <a:ext cx="1000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0094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2C6D31-5428-4B1B-96FB-0E00DEA1FAF6}">
      <dsp:nvSpPr>
        <dsp:cNvPr id="0" name=""/>
        <dsp:cNvSpPr/>
      </dsp:nvSpPr>
      <dsp:spPr>
        <a:xfrm>
          <a:off x="2036817" y="310394"/>
          <a:ext cx="100094" cy="1022407"/>
        </a:xfrm>
        <a:custGeom>
          <a:avLst/>
          <a:gdLst/>
          <a:ahLst/>
          <a:cxnLst/>
          <a:rect l="0" t="0" r="0" b="0"/>
          <a:pathLst>
            <a:path>
              <a:moveTo>
                <a:pt x="0" y="1022407"/>
              </a:moveTo>
              <a:lnTo>
                <a:pt x="50047" y="1022407"/>
              </a:lnTo>
              <a:lnTo>
                <a:pt x="50047" y="0"/>
              </a:lnTo>
              <a:lnTo>
                <a:pt x="100094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B8774D-27C4-4F81-B260-18AF33967146}">
      <dsp:nvSpPr>
        <dsp:cNvPr id="0" name=""/>
        <dsp:cNvSpPr/>
      </dsp:nvSpPr>
      <dsp:spPr>
        <a:xfrm>
          <a:off x="808599" y="1332801"/>
          <a:ext cx="100094" cy="1437446"/>
        </a:xfrm>
        <a:custGeom>
          <a:avLst/>
          <a:gdLst/>
          <a:ahLst/>
          <a:cxnLst/>
          <a:rect l="0" t="0" r="0" b="0"/>
          <a:pathLst>
            <a:path>
              <a:moveTo>
                <a:pt x="0" y="1437446"/>
              </a:moveTo>
              <a:lnTo>
                <a:pt x="50047" y="1437446"/>
              </a:lnTo>
              <a:lnTo>
                <a:pt x="50047" y="0"/>
              </a:lnTo>
              <a:lnTo>
                <a:pt x="100094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461DA5-C5AD-473B-BE1D-C48025597C37}">
      <dsp:nvSpPr>
        <dsp:cNvPr id="0" name=""/>
        <dsp:cNvSpPr/>
      </dsp:nvSpPr>
      <dsp:spPr>
        <a:xfrm>
          <a:off x="117973" y="1243808"/>
          <a:ext cx="690626" cy="30528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u="none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第三节 绩效考评</a:t>
          </a:r>
        </a:p>
      </dsp:txBody>
      <dsp:txXfrm>
        <a:off x="117973" y="1243808"/>
        <a:ext cx="690626" cy="3052878"/>
      </dsp:txXfrm>
    </dsp:sp>
    <dsp:sp modelId="{F8FE4275-5F21-4581-AEF5-27EEAE48B4D9}">
      <dsp:nvSpPr>
        <dsp:cNvPr id="0" name=""/>
        <dsp:cNvSpPr/>
      </dsp:nvSpPr>
      <dsp:spPr>
        <a:xfrm>
          <a:off x="908693" y="939514"/>
          <a:ext cx="1128123" cy="7865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指标体系的确定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908693" y="939514"/>
        <a:ext cx="1128123" cy="786574"/>
      </dsp:txXfrm>
    </dsp:sp>
    <dsp:sp modelId="{213AC507-0678-46F2-83A6-D2152487EBDC}">
      <dsp:nvSpPr>
        <dsp:cNvPr id="0" name=""/>
        <dsp:cNvSpPr/>
      </dsp:nvSpPr>
      <dsp:spPr>
        <a:xfrm>
          <a:off x="2136911" y="560"/>
          <a:ext cx="1128123" cy="6196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16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考评设计原则</a:t>
          </a:r>
          <a:endParaRPr lang="zh-CN" altLang="en-US" sz="16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136911" y="560"/>
        <a:ext cx="1128123" cy="619667"/>
      </dsp:txXfrm>
    </dsp:sp>
    <dsp:sp modelId="{036580D6-5134-4187-A159-C84EAE4F484B}">
      <dsp:nvSpPr>
        <dsp:cNvPr id="0" name=""/>
        <dsp:cNvSpPr/>
      </dsp:nvSpPr>
      <dsp:spPr>
        <a:xfrm>
          <a:off x="3365129" y="12229"/>
          <a:ext cx="5589905" cy="5963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绩效考评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制度化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原则；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责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任与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权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利相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结合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的原则；客观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公正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的原则；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公开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原则；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沟通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原则；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效益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原则</a:t>
          </a:r>
          <a:endParaRPr lang="zh-CN" altLang="en-US" sz="1600" b="0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65129" y="12229"/>
        <a:ext cx="5589905" cy="596329"/>
      </dsp:txXfrm>
    </dsp:sp>
    <dsp:sp modelId="{C78C60DB-37F7-4CF0-A880-206FB51B5CD9}">
      <dsp:nvSpPr>
        <dsp:cNvPr id="0" name=""/>
        <dsp:cNvSpPr/>
      </dsp:nvSpPr>
      <dsp:spPr>
        <a:xfrm>
          <a:off x="2136911" y="682786"/>
          <a:ext cx="1128123" cy="6190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16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内容确定原则</a:t>
          </a:r>
          <a:endParaRPr lang="zh-CN" altLang="en-US" sz="16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136911" y="682786"/>
        <a:ext cx="1128123" cy="619045"/>
      </dsp:txXfrm>
    </dsp:sp>
    <dsp:sp modelId="{42D25168-251D-414C-BE64-A1C2ED414B3E}">
      <dsp:nvSpPr>
        <dsp:cNvPr id="0" name=""/>
        <dsp:cNvSpPr/>
      </dsp:nvSpPr>
      <dsp:spPr>
        <a:xfrm>
          <a:off x="3365129" y="694145"/>
          <a:ext cx="5589905" cy="5963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要与企业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文化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和管理理念相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一致；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绩效考核内容要有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侧重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点；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不考核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与绩效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无关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的内容</a:t>
          </a:r>
          <a:endParaRPr lang="zh-CN" altLang="en-US" sz="1600" b="0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65129" y="694145"/>
        <a:ext cx="5589905" cy="596329"/>
      </dsp:txXfrm>
    </dsp:sp>
    <dsp:sp modelId="{926D9F4A-D168-42DA-81FF-B3E607198B30}">
      <dsp:nvSpPr>
        <dsp:cNvPr id="0" name=""/>
        <dsp:cNvSpPr/>
      </dsp:nvSpPr>
      <dsp:spPr>
        <a:xfrm>
          <a:off x="2136911" y="1364391"/>
          <a:ext cx="1128123" cy="6190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16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指标设计原则</a:t>
          </a:r>
          <a:endParaRPr lang="zh-CN" altLang="en-US" sz="16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136911" y="1364391"/>
        <a:ext cx="1128123" cy="619045"/>
      </dsp:txXfrm>
    </dsp:sp>
    <dsp:sp modelId="{E059293E-1B46-48FC-8BB0-6CE5831659A1}">
      <dsp:nvSpPr>
        <dsp:cNvPr id="0" name=""/>
        <dsp:cNvSpPr/>
      </dsp:nvSpPr>
      <dsp:spPr>
        <a:xfrm>
          <a:off x="3365129" y="1375750"/>
          <a:ext cx="5589905" cy="5963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简单、明确、清晰；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保持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相关性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互补性；有效性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原则；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简化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绩效考评体系；定性和定量的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平衡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；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“本土化”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问题</a:t>
          </a:r>
          <a:endParaRPr lang="zh-CN" altLang="en-US" sz="1600" b="0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65129" y="1375750"/>
        <a:ext cx="5589905" cy="596329"/>
      </dsp:txXfrm>
    </dsp:sp>
    <dsp:sp modelId="{A90363DB-D1FE-445E-A890-647C8A96286F}">
      <dsp:nvSpPr>
        <dsp:cNvPr id="0" name=""/>
        <dsp:cNvSpPr/>
      </dsp:nvSpPr>
      <dsp:spPr>
        <a:xfrm>
          <a:off x="2136911" y="2045996"/>
          <a:ext cx="1128123" cy="6190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16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指标确定的基本步骤</a:t>
          </a:r>
          <a:endParaRPr lang="zh-CN" altLang="en-US" sz="16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136911" y="2045996"/>
        <a:ext cx="1128123" cy="619045"/>
      </dsp:txXfrm>
    </dsp:sp>
    <dsp:sp modelId="{D61E71AC-27A1-4181-8B0C-4EF2C9C9C1F0}">
      <dsp:nvSpPr>
        <dsp:cNvPr id="0" name=""/>
        <dsp:cNvSpPr/>
      </dsp:nvSpPr>
      <dsp:spPr>
        <a:xfrm>
          <a:off x="3365129" y="2057355"/>
          <a:ext cx="5589905" cy="5963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工作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分析；工作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流程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分析；绩效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特征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分析 ；理论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验证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；要素调查，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确定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指标 ；指标的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修订</a:t>
          </a:r>
          <a:endParaRPr lang="zh-CN" altLang="en-US" sz="1600" b="0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65129" y="2057355"/>
        <a:ext cx="5589905" cy="596329"/>
      </dsp:txXfrm>
    </dsp:sp>
    <dsp:sp modelId="{83204D92-2CEB-4A5F-883C-DB1DF93B9C41}">
      <dsp:nvSpPr>
        <dsp:cNvPr id="0" name=""/>
        <dsp:cNvSpPr/>
      </dsp:nvSpPr>
      <dsp:spPr>
        <a:xfrm>
          <a:off x="908693" y="3269559"/>
          <a:ext cx="1128123" cy="13314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不同考评主体的优缺点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908693" y="3269559"/>
        <a:ext cx="1128123" cy="1331421"/>
      </dsp:txXfrm>
    </dsp:sp>
    <dsp:sp modelId="{3C8DE3B3-D577-436C-B04A-12979FFC9ED0}">
      <dsp:nvSpPr>
        <dsp:cNvPr id="0" name=""/>
        <dsp:cNvSpPr/>
      </dsp:nvSpPr>
      <dsp:spPr>
        <a:xfrm>
          <a:off x="2136911" y="2727601"/>
          <a:ext cx="1128123" cy="4330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18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上级</a:t>
          </a:r>
          <a:endParaRPr lang="zh-CN" altLang="en-US" sz="18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136911" y="2727601"/>
        <a:ext cx="1128123" cy="433020"/>
      </dsp:txXfrm>
    </dsp:sp>
    <dsp:sp modelId="{E2606EEF-37F2-4170-8150-DF0A3A3B7FFF}">
      <dsp:nvSpPr>
        <dsp:cNvPr id="0" name=""/>
        <dsp:cNvSpPr/>
      </dsp:nvSpPr>
      <dsp:spPr>
        <a:xfrm>
          <a:off x="3365129" y="2790389"/>
          <a:ext cx="5589905" cy="3074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对考评内容比较熟悉</a:t>
          </a:r>
          <a:r>
            <a:rPr lang="zh-CN" altLang="en-US" sz="16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（优）</a:t>
          </a:r>
          <a:r>
            <a:rPr lang="zh-CN" altLang="en-US" sz="1600" b="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；</a:t>
          </a:r>
          <a:r>
            <a:rPr lang="zh-CN" altLang="en-US" sz="1600" kern="12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以偏概全，定式思维（缺）</a:t>
          </a:r>
          <a:endParaRPr lang="zh-CN" altLang="en-US" sz="1600" b="0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65129" y="2790389"/>
        <a:ext cx="5589905" cy="307444"/>
      </dsp:txXfrm>
    </dsp:sp>
    <dsp:sp modelId="{0D811088-EB85-47C7-82CF-6089133BEBE1}">
      <dsp:nvSpPr>
        <dsp:cNvPr id="0" name=""/>
        <dsp:cNvSpPr/>
      </dsp:nvSpPr>
      <dsp:spPr>
        <a:xfrm>
          <a:off x="2136911" y="3223181"/>
          <a:ext cx="1128123" cy="4330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18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同级</a:t>
          </a:r>
          <a:endParaRPr lang="zh-CN" altLang="en-US" sz="18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136911" y="3223181"/>
        <a:ext cx="1128123" cy="433020"/>
      </dsp:txXfrm>
    </dsp:sp>
    <dsp:sp modelId="{B253AEE2-557E-4128-9046-06BA2B88AFB8}">
      <dsp:nvSpPr>
        <dsp:cNvPr id="0" name=""/>
        <dsp:cNvSpPr/>
      </dsp:nvSpPr>
      <dsp:spPr>
        <a:xfrm>
          <a:off x="3365129" y="3285968"/>
          <a:ext cx="5589905" cy="3074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接触频繁，客观全面</a:t>
          </a:r>
          <a:r>
            <a:rPr lang="zh-CN" altLang="en-US" sz="16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（优）</a:t>
          </a:r>
          <a:r>
            <a:rPr lang="zh-CN" altLang="en-US" sz="1600" b="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；</a:t>
          </a:r>
          <a:r>
            <a:rPr lang="zh-CN" altLang="en-US" sz="1600" kern="12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私心，人际关系（缺）</a:t>
          </a:r>
          <a:endParaRPr lang="zh-CN" altLang="en-US" sz="1600" b="0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65129" y="3285968"/>
        <a:ext cx="5589905" cy="307444"/>
      </dsp:txXfrm>
    </dsp:sp>
    <dsp:sp modelId="{D9152AAE-1696-42BC-AF81-814070401562}">
      <dsp:nvSpPr>
        <dsp:cNvPr id="0" name=""/>
        <dsp:cNvSpPr/>
      </dsp:nvSpPr>
      <dsp:spPr>
        <a:xfrm>
          <a:off x="2136911" y="3718760"/>
          <a:ext cx="1128123" cy="4330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18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下级</a:t>
          </a:r>
          <a:endParaRPr lang="zh-CN" altLang="en-US" sz="18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136911" y="3718760"/>
        <a:ext cx="1128123" cy="433020"/>
      </dsp:txXfrm>
    </dsp:sp>
    <dsp:sp modelId="{BA88B644-BCFF-4D7E-A83F-3E3885FB0E64}">
      <dsp:nvSpPr>
        <dsp:cNvPr id="0" name=""/>
        <dsp:cNvSpPr/>
      </dsp:nvSpPr>
      <dsp:spPr>
        <a:xfrm>
          <a:off x="3365129" y="3781548"/>
          <a:ext cx="5589905" cy="3074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利于管理的民主化</a:t>
          </a:r>
          <a:r>
            <a:rPr lang="zh-CN" altLang="en-US" sz="16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（优）</a:t>
          </a:r>
          <a:r>
            <a:rPr lang="zh-CN" altLang="en-US" sz="1600" b="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；</a:t>
          </a:r>
          <a:r>
            <a:rPr lang="zh-CN" altLang="en-US" sz="1600" kern="12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素质限制，怕打击报复（缺）</a:t>
          </a:r>
          <a:endParaRPr lang="zh-CN" altLang="en-US" sz="1600" b="0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65129" y="3781548"/>
        <a:ext cx="5589905" cy="307444"/>
      </dsp:txXfrm>
    </dsp:sp>
    <dsp:sp modelId="{C1981E4B-FD41-4E60-B265-3F25729FB769}">
      <dsp:nvSpPr>
        <dsp:cNvPr id="0" name=""/>
        <dsp:cNvSpPr/>
      </dsp:nvSpPr>
      <dsp:spPr>
        <a:xfrm>
          <a:off x="2136911" y="4214339"/>
          <a:ext cx="1128123" cy="4330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18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自我</a:t>
          </a:r>
          <a:endParaRPr lang="zh-CN" altLang="en-US" sz="18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136911" y="4214339"/>
        <a:ext cx="1128123" cy="433020"/>
      </dsp:txXfrm>
    </dsp:sp>
    <dsp:sp modelId="{E6B63E31-2A20-4A6F-9D43-2DB12C95CD73}">
      <dsp:nvSpPr>
        <dsp:cNvPr id="0" name=""/>
        <dsp:cNvSpPr/>
      </dsp:nvSpPr>
      <dsp:spPr>
        <a:xfrm>
          <a:off x="3365129" y="4277127"/>
          <a:ext cx="5589905" cy="3074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了解自己，评价客观</a:t>
          </a:r>
          <a:r>
            <a:rPr lang="zh-CN" altLang="en-US" sz="16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（优）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；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易高估自己</a:t>
          </a:r>
          <a:r>
            <a:rPr lang="zh-CN" altLang="en-US" sz="1600" kern="12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，隐瞒，开脱</a:t>
          </a:r>
          <a:r>
            <a:rPr lang="zh-CN" altLang="en-US" sz="1600" b="1" kern="12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（缺）</a:t>
          </a:r>
          <a:endParaRPr lang="zh-CN" altLang="en-US" sz="1600" b="1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65129" y="4277127"/>
        <a:ext cx="5589905" cy="307444"/>
      </dsp:txXfrm>
    </dsp:sp>
    <dsp:sp modelId="{C4B83E4F-9824-43F3-936F-07454F47D5CD}">
      <dsp:nvSpPr>
        <dsp:cNvPr id="0" name=""/>
        <dsp:cNvSpPr/>
      </dsp:nvSpPr>
      <dsp:spPr>
        <a:xfrm>
          <a:off x="2136911" y="4709918"/>
          <a:ext cx="1128123" cy="4330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18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客户</a:t>
          </a:r>
          <a:endParaRPr lang="zh-CN" altLang="en-US" sz="18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136911" y="4709918"/>
        <a:ext cx="1128123" cy="433020"/>
      </dsp:txXfrm>
    </dsp:sp>
    <dsp:sp modelId="{4F7A93FB-A802-43C0-B73A-294FD7795DBB}">
      <dsp:nvSpPr>
        <dsp:cNvPr id="0" name=""/>
        <dsp:cNvSpPr/>
      </dsp:nvSpPr>
      <dsp:spPr>
        <a:xfrm>
          <a:off x="3365129" y="4772706"/>
          <a:ext cx="5589905" cy="3074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干扰少</a:t>
          </a:r>
          <a:r>
            <a:rPr lang="en-US" altLang="zh-CN" sz="1600" kern="12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,</a:t>
          </a:r>
          <a:r>
            <a:rPr lang="zh-CN" altLang="en-US" sz="1600" kern="12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真实客观（优）；耗时，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考评资料不易获得</a:t>
          </a:r>
          <a:r>
            <a:rPr lang="zh-CN" altLang="en-US" sz="1600" b="1" kern="12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（缺）</a:t>
          </a:r>
          <a:endParaRPr lang="zh-CN" altLang="en-US" sz="1600" b="0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65129" y="4772706"/>
        <a:ext cx="5589905" cy="3074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3E5A9-53D6-4120-A00F-E17DC8CA2504}">
      <dsp:nvSpPr>
        <dsp:cNvPr id="0" name=""/>
        <dsp:cNvSpPr/>
      </dsp:nvSpPr>
      <dsp:spPr>
        <a:xfrm>
          <a:off x="3231622" y="4028457"/>
          <a:ext cx="102724" cy="759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362" y="0"/>
              </a:lnTo>
              <a:lnTo>
                <a:pt x="51362" y="759454"/>
              </a:lnTo>
              <a:lnTo>
                <a:pt x="102724" y="7594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EFC77F-40C8-4A14-A8C3-6AFFB76116B4}">
      <dsp:nvSpPr>
        <dsp:cNvPr id="0" name=""/>
        <dsp:cNvSpPr/>
      </dsp:nvSpPr>
      <dsp:spPr>
        <a:xfrm>
          <a:off x="3231622" y="4028457"/>
          <a:ext cx="102724" cy="3797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362" y="0"/>
              </a:lnTo>
              <a:lnTo>
                <a:pt x="51362" y="379727"/>
              </a:lnTo>
              <a:lnTo>
                <a:pt x="102724" y="37972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47B5CF-D8F9-4B3C-ACCE-3DEE112615AD}">
      <dsp:nvSpPr>
        <dsp:cNvPr id="0" name=""/>
        <dsp:cNvSpPr/>
      </dsp:nvSpPr>
      <dsp:spPr>
        <a:xfrm>
          <a:off x="3231622" y="3982737"/>
          <a:ext cx="1027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2724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1B38BF-1068-4963-95AA-FB62DBEF2A02}">
      <dsp:nvSpPr>
        <dsp:cNvPr id="0" name=""/>
        <dsp:cNvSpPr/>
      </dsp:nvSpPr>
      <dsp:spPr>
        <a:xfrm>
          <a:off x="3231622" y="3648730"/>
          <a:ext cx="102724" cy="379727"/>
        </a:xfrm>
        <a:custGeom>
          <a:avLst/>
          <a:gdLst/>
          <a:ahLst/>
          <a:cxnLst/>
          <a:rect l="0" t="0" r="0" b="0"/>
          <a:pathLst>
            <a:path>
              <a:moveTo>
                <a:pt x="0" y="379727"/>
              </a:moveTo>
              <a:lnTo>
                <a:pt x="51362" y="379727"/>
              </a:lnTo>
              <a:lnTo>
                <a:pt x="51362" y="0"/>
              </a:lnTo>
              <a:lnTo>
                <a:pt x="102724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DAE15E-C9D1-48B5-B749-20F734FCEB7E}">
      <dsp:nvSpPr>
        <dsp:cNvPr id="0" name=""/>
        <dsp:cNvSpPr/>
      </dsp:nvSpPr>
      <dsp:spPr>
        <a:xfrm>
          <a:off x="3231622" y="3269002"/>
          <a:ext cx="102724" cy="759454"/>
        </a:xfrm>
        <a:custGeom>
          <a:avLst/>
          <a:gdLst/>
          <a:ahLst/>
          <a:cxnLst/>
          <a:rect l="0" t="0" r="0" b="0"/>
          <a:pathLst>
            <a:path>
              <a:moveTo>
                <a:pt x="0" y="759454"/>
              </a:moveTo>
              <a:lnTo>
                <a:pt x="51362" y="759454"/>
              </a:lnTo>
              <a:lnTo>
                <a:pt x="51362" y="0"/>
              </a:lnTo>
              <a:lnTo>
                <a:pt x="102724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341BB0-04EB-4B47-ADA8-F22F27666705}">
      <dsp:nvSpPr>
        <dsp:cNvPr id="0" name=""/>
        <dsp:cNvSpPr/>
      </dsp:nvSpPr>
      <dsp:spPr>
        <a:xfrm>
          <a:off x="1971127" y="3458866"/>
          <a:ext cx="102724" cy="569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362" y="0"/>
              </a:lnTo>
              <a:lnTo>
                <a:pt x="51362" y="569590"/>
              </a:lnTo>
              <a:lnTo>
                <a:pt x="102724" y="56959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C7EC1-470B-4626-89AB-8CCF3D20E1A9}">
      <dsp:nvSpPr>
        <dsp:cNvPr id="0" name=""/>
        <dsp:cNvSpPr/>
      </dsp:nvSpPr>
      <dsp:spPr>
        <a:xfrm>
          <a:off x="3231622" y="2843555"/>
          <a:ext cx="1027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2724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3823F8-CBA8-468C-B6D4-E42F0935F1A3}">
      <dsp:nvSpPr>
        <dsp:cNvPr id="0" name=""/>
        <dsp:cNvSpPr/>
      </dsp:nvSpPr>
      <dsp:spPr>
        <a:xfrm>
          <a:off x="1971127" y="2889275"/>
          <a:ext cx="102724" cy="569590"/>
        </a:xfrm>
        <a:custGeom>
          <a:avLst/>
          <a:gdLst/>
          <a:ahLst/>
          <a:cxnLst/>
          <a:rect l="0" t="0" r="0" b="0"/>
          <a:pathLst>
            <a:path>
              <a:moveTo>
                <a:pt x="0" y="569590"/>
              </a:moveTo>
              <a:lnTo>
                <a:pt x="51362" y="569590"/>
              </a:lnTo>
              <a:lnTo>
                <a:pt x="51362" y="0"/>
              </a:lnTo>
              <a:lnTo>
                <a:pt x="102724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275BCF-9C9B-48C8-83F7-33FB6C84BE08}">
      <dsp:nvSpPr>
        <dsp:cNvPr id="0" name=""/>
        <dsp:cNvSpPr/>
      </dsp:nvSpPr>
      <dsp:spPr>
        <a:xfrm>
          <a:off x="710632" y="2529217"/>
          <a:ext cx="102724" cy="9296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362" y="0"/>
              </a:lnTo>
              <a:lnTo>
                <a:pt x="51362" y="929648"/>
              </a:lnTo>
              <a:lnTo>
                <a:pt x="102724" y="9296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33EBCA-A13F-4D38-9D88-31557317CA7C}">
      <dsp:nvSpPr>
        <dsp:cNvPr id="0" name=""/>
        <dsp:cNvSpPr/>
      </dsp:nvSpPr>
      <dsp:spPr>
        <a:xfrm>
          <a:off x="3231622" y="2128447"/>
          <a:ext cx="102724" cy="190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362" y="0"/>
              </a:lnTo>
              <a:lnTo>
                <a:pt x="51362" y="190501"/>
              </a:lnTo>
              <a:lnTo>
                <a:pt x="102724" y="19050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D5AA75-03A5-4AF4-A8A5-4108C4B51370}">
      <dsp:nvSpPr>
        <dsp:cNvPr id="0" name=""/>
        <dsp:cNvSpPr/>
      </dsp:nvSpPr>
      <dsp:spPr>
        <a:xfrm>
          <a:off x="3231622" y="1747983"/>
          <a:ext cx="102724" cy="380463"/>
        </a:xfrm>
        <a:custGeom>
          <a:avLst/>
          <a:gdLst/>
          <a:ahLst/>
          <a:cxnLst/>
          <a:rect l="0" t="0" r="0" b="0"/>
          <a:pathLst>
            <a:path>
              <a:moveTo>
                <a:pt x="0" y="380463"/>
              </a:moveTo>
              <a:lnTo>
                <a:pt x="51362" y="380463"/>
              </a:lnTo>
              <a:lnTo>
                <a:pt x="51362" y="0"/>
              </a:lnTo>
              <a:lnTo>
                <a:pt x="102724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2DA9A1-77C8-4E62-93E2-1C170A3C20D1}">
      <dsp:nvSpPr>
        <dsp:cNvPr id="0" name=""/>
        <dsp:cNvSpPr/>
      </dsp:nvSpPr>
      <dsp:spPr>
        <a:xfrm>
          <a:off x="1971127" y="1319986"/>
          <a:ext cx="102724" cy="8084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362" y="0"/>
              </a:lnTo>
              <a:lnTo>
                <a:pt x="51362" y="808460"/>
              </a:lnTo>
              <a:lnTo>
                <a:pt x="102724" y="80846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D40CBA-29DC-4855-BF7D-A51F9F38C0A8}">
      <dsp:nvSpPr>
        <dsp:cNvPr id="0" name=""/>
        <dsp:cNvSpPr/>
      </dsp:nvSpPr>
      <dsp:spPr>
        <a:xfrm>
          <a:off x="3231622" y="1321261"/>
          <a:ext cx="1027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2724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5F37A0-2332-4A24-8BA1-09C096FC9654}">
      <dsp:nvSpPr>
        <dsp:cNvPr id="0" name=""/>
        <dsp:cNvSpPr/>
      </dsp:nvSpPr>
      <dsp:spPr>
        <a:xfrm>
          <a:off x="1971127" y="1274266"/>
          <a:ext cx="1027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362" y="45720"/>
              </a:lnTo>
              <a:lnTo>
                <a:pt x="51362" y="92714"/>
              </a:lnTo>
              <a:lnTo>
                <a:pt x="102724" y="9271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9AB123-DDF3-4DD8-9ED8-E65B8F359D9B}">
      <dsp:nvSpPr>
        <dsp:cNvPr id="0" name=""/>
        <dsp:cNvSpPr/>
      </dsp:nvSpPr>
      <dsp:spPr>
        <a:xfrm>
          <a:off x="3231622" y="625382"/>
          <a:ext cx="1027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2724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2C6D31-5428-4B1B-96FB-0E00DEA1FAF6}">
      <dsp:nvSpPr>
        <dsp:cNvPr id="0" name=""/>
        <dsp:cNvSpPr/>
      </dsp:nvSpPr>
      <dsp:spPr>
        <a:xfrm>
          <a:off x="1971127" y="671102"/>
          <a:ext cx="102724" cy="648884"/>
        </a:xfrm>
        <a:custGeom>
          <a:avLst/>
          <a:gdLst/>
          <a:ahLst/>
          <a:cxnLst/>
          <a:rect l="0" t="0" r="0" b="0"/>
          <a:pathLst>
            <a:path>
              <a:moveTo>
                <a:pt x="0" y="648884"/>
              </a:moveTo>
              <a:lnTo>
                <a:pt x="51362" y="648884"/>
              </a:lnTo>
              <a:lnTo>
                <a:pt x="51362" y="0"/>
              </a:lnTo>
              <a:lnTo>
                <a:pt x="102724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B8774D-27C4-4F81-B260-18AF33967146}">
      <dsp:nvSpPr>
        <dsp:cNvPr id="0" name=""/>
        <dsp:cNvSpPr/>
      </dsp:nvSpPr>
      <dsp:spPr>
        <a:xfrm>
          <a:off x="710632" y="1319986"/>
          <a:ext cx="102724" cy="1209231"/>
        </a:xfrm>
        <a:custGeom>
          <a:avLst/>
          <a:gdLst/>
          <a:ahLst/>
          <a:cxnLst/>
          <a:rect l="0" t="0" r="0" b="0"/>
          <a:pathLst>
            <a:path>
              <a:moveTo>
                <a:pt x="0" y="1209231"/>
              </a:moveTo>
              <a:lnTo>
                <a:pt x="51362" y="1209231"/>
              </a:lnTo>
              <a:lnTo>
                <a:pt x="51362" y="0"/>
              </a:lnTo>
              <a:lnTo>
                <a:pt x="102724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461DA5-C5AD-473B-BE1D-C48025597C37}">
      <dsp:nvSpPr>
        <dsp:cNvPr id="0" name=""/>
        <dsp:cNvSpPr/>
      </dsp:nvSpPr>
      <dsp:spPr>
        <a:xfrm>
          <a:off x="1856" y="962664"/>
          <a:ext cx="708775" cy="31331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u="none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第三节 绩效考评</a:t>
          </a:r>
        </a:p>
      </dsp:txBody>
      <dsp:txXfrm>
        <a:off x="1856" y="962664"/>
        <a:ext cx="708775" cy="3133106"/>
      </dsp:txXfrm>
    </dsp:sp>
    <dsp:sp modelId="{F8FE4275-5F21-4581-AEF5-27EEAE48B4D9}">
      <dsp:nvSpPr>
        <dsp:cNvPr id="0" name=""/>
        <dsp:cNvSpPr/>
      </dsp:nvSpPr>
      <dsp:spPr>
        <a:xfrm>
          <a:off x="813357" y="916364"/>
          <a:ext cx="1157770" cy="807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考评方法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813357" y="916364"/>
        <a:ext cx="1157770" cy="807244"/>
      </dsp:txXfrm>
    </dsp:sp>
    <dsp:sp modelId="{213AC507-0678-46F2-83A6-D2152487EBDC}">
      <dsp:nvSpPr>
        <dsp:cNvPr id="0" name=""/>
        <dsp:cNvSpPr/>
      </dsp:nvSpPr>
      <dsp:spPr>
        <a:xfrm>
          <a:off x="2073851" y="353126"/>
          <a:ext cx="1157770" cy="6359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行为考评法</a:t>
          </a:r>
          <a:endParaRPr lang="zh-CN" altLang="en-US" sz="16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73851" y="353126"/>
        <a:ext cx="1157770" cy="635951"/>
      </dsp:txXfrm>
    </dsp:sp>
    <dsp:sp modelId="{036580D6-5134-4187-A159-C84EAE4F484B}">
      <dsp:nvSpPr>
        <dsp:cNvPr id="0" name=""/>
        <dsp:cNvSpPr/>
      </dsp:nvSpPr>
      <dsp:spPr>
        <a:xfrm>
          <a:off x="3334346" y="197826"/>
          <a:ext cx="5736805" cy="9465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①交错</a:t>
          </a: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排列</a:t>
          </a: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法；②</a:t>
          </a:r>
          <a:r>
            <a:rPr lang="zh-CN" altLang="en-US" sz="1600" b="1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对偶比较法</a:t>
          </a: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；③强制正态分布法；④记录</a:t>
          </a: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考核</a:t>
          </a: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法；⑤评级</a:t>
          </a: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量表</a:t>
          </a: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法；⑥行为</a:t>
          </a: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观察量表</a:t>
          </a: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法；⑦强迫</a:t>
          </a: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选择</a:t>
          </a: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表；⑧关键事件法；⑨行为</a:t>
          </a: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锚等级评定法</a:t>
          </a:r>
          <a:endParaRPr lang="zh-CN" altLang="en-US" sz="1600" b="0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34346" y="197826"/>
        <a:ext cx="5736805" cy="946552"/>
      </dsp:txXfrm>
    </dsp:sp>
    <dsp:sp modelId="{C78C60DB-37F7-4CF0-A880-206FB51B5CD9}">
      <dsp:nvSpPr>
        <dsp:cNvPr id="0" name=""/>
        <dsp:cNvSpPr/>
      </dsp:nvSpPr>
      <dsp:spPr>
        <a:xfrm>
          <a:off x="2073851" y="1208581"/>
          <a:ext cx="1157770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16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结果考评法</a:t>
          </a:r>
          <a:endParaRPr lang="zh-CN" altLang="en-US" sz="16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73851" y="1208581"/>
        <a:ext cx="1157770" cy="316799"/>
      </dsp:txXfrm>
    </dsp:sp>
    <dsp:sp modelId="{42D25168-251D-414C-BE64-A1C2ED414B3E}">
      <dsp:nvSpPr>
        <dsp:cNvPr id="0" name=""/>
        <dsp:cNvSpPr/>
      </dsp:nvSpPr>
      <dsp:spPr>
        <a:xfrm>
          <a:off x="3334346" y="1208581"/>
          <a:ext cx="5736805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①</a:t>
          </a:r>
          <a:r>
            <a:rPr lang="zh-CN" altLang="en-US" sz="1600" b="1" kern="12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目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标管理法；②</a:t>
          </a:r>
          <a:r>
            <a:rPr lang="zh-CN" altLang="en-US" sz="1600" b="1" kern="12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岗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位绩效指数化法；③</a:t>
          </a:r>
          <a:r>
            <a:rPr lang="zh-CN" altLang="en-US" sz="1600" b="1" kern="12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层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次分析法</a:t>
          </a:r>
          <a:endParaRPr lang="zh-CN" altLang="en-US" sz="1600" b="0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34346" y="1208581"/>
        <a:ext cx="5736805" cy="316799"/>
      </dsp:txXfrm>
    </dsp:sp>
    <dsp:sp modelId="{22AC9DA5-C8AD-4045-BBAC-3B0774CCDFF4}">
      <dsp:nvSpPr>
        <dsp:cNvPr id="0" name=""/>
        <dsp:cNvSpPr/>
      </dsp:nvSpPr>
      <dsp:spPr>
        <a:xfrm>
          <a:off x="2073851" y="1970047"/>
          <a:ext cx="1157770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16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变异方法</a:t>
          </a:r>
          <a:endParaRPr lang="zh-CN" altLang="en-US" sz="16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73851" y="1970047"/>
        <a:ext cx="1157770" cy="316799"/>
      </dsp:txXfrm>
    </dsp:sp>
    <dsp:sp modelId="{EDB015F8-BABD-4C54-9EF3-74781E3032BF}">
      <dsp:nvSpPr>
        <dsp:cNvPr id="0" name=""/>
        <dsp:cNvSpPr/>
      </dsp:nvSpPr>
      <dsp:spPr>
        <a:xfrm>
          <a:off x="3334346" y="1589583"/>
          <a:ext cx="5736805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双向评估、增强效力法、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平衡记分卡</a:t>
          </a:r>
          <a:endParaRPr lang="zh-CN" altLang="en-US" sz="1600" b="0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34346" y="1589583"/>
        <a:ext cx="5736805" cy="316799"/>
      </dsp:txXfrm>
    </dsp:sp>
    <dsp:sp modelId="{D9BBA540-5BDD-4B4C-82E2-D129B7A73135}">
      <dsp:nvSpPr>
        <dsp:cNvPr id="0" name=""/>
        <dsp:cNvSpPr/>
      </dsp:nvSpPr>
      <dsp:spPr>
        <a:xfrm>
          <a:off x="3334346" y="1970586"/>
          <a:ext cx="5736805" cy="6967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缺点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：①指标覆盖面较大，绩效考评时指标计算以及评价结果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过于琐碎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；②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没有考虑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其他重要的利益相关者的利益</a:t>
          </a:r>
          <a:endParaRPr lang="zh-CN" altLang="en-US" sz="1600" b="0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34346" y="1970586"/>
        <a:ext cx="5736805" cy="696724"/>
      </dsp:txXfrm>
    </dsp:sp>
    <dsp:sp modelId="{83204D92-2CEB-4A5F-883C-DB1DF93B9C41}">
      <dsp:nvSpPr>
        <dsp:cNvPr id="0" name=""/>
        <dsp:cNvSpPr/>
      </dsp:nvSpPr>
      <dsp:spPr>
        <a:xfrm>
          <a:off x="813357" y="2775661"/>
          <a:ext cx="1157770" cy="13664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绩效考评的评价及其改善</a:t>
          </a:r>
        </a:p>
      </dsp:txBody>
      <dsp:txXfrm>
        <a:off x="813357" y="2775661"/>
        <a:ext cx="1157770" cy="1366410"/>
      </dsp:txXfrm>
    </dsp:sp>
    <dsp:sp modelId="{D9152AAE-1696-42BC-AF81-814070401562}">
      <dsp:nvSpPr>
        <dsp:cNvPr id="0" name=""/>
        <dsp:cNvSpPr/>
      </dsp:nvSpPr>
      <dsp:spPr>
        <a:xfrm>
          <a:off x="2073851" y="2667075"/>
          <a:ext cx="1157770" cy="4443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18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有效标准</a:t>
          </a:r>
          <a:endParaRPr lang="zh-CN" altLang="en-US" sz="18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73851" y="2667075"/>
        <a:ext cx="1157770" cy="444399"/>
      </dsp:txXfrm>
    </dsp:sp>
    <dsp:sp modelId="{BA88B644-BCFF-4D7E-A83F-3E3885FB0E64}">
      <dsp:nvSpPr>
        <dsp:cNvPr id="0" name=""/>
        <dsp:cNvSpPr/>
      </dsp:nvSpPr>
      <dsp:spPr>
        <a:xfrm>
          <a:off x="3334346" y="2731513"/>
          <a:ext cx="5736805" cy="3155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战略</a:t>
          </a:r>
          <a:r>
            <a:rPr lang="zh-CN" altLang="en-US" sz="1600" b="1" kern="1200" dirty="0" smtClean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一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致性；</a:t>
          </a:r>
          <a:r>
            <a:rPr lang="zh-CN" altLang="en-US" sz="1600" b="1" kern="1200" dirty="0" smtClean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效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度高；</a:t>
          </a:r>
          <a:r>
            <a:rPr lang="zh-CN" altLang="en-US" sz="1600" b="1" kern="1200" dirty="0" smtClean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信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度强；广泛的可接</a:t>
          </a:r>
          <a:r>
            <a:rPr lang="zh-CN" altLang="en-US" sz="1600" b="1" kern="1200" dirty="0" smtClean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受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性；明确的</a:t>
          </a:r>
          <a:r>
            <a:rPr lang="zh-CN" altLang="en-US" sz="1600" b="1" kern="12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指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导性</a:t>
          </a:r>
          <a:endParaRPr lang="zh-CN" altLang="en-US" sz="1600" b="0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34346" y="2731513"/>
        <a:ext cx="5736805" cy="315524"/>
      </dsp:txXfrm>
    </dsp:sp>
    <dsp:sp modelId="{C1981E4B-FD41-4E60-B265-3F25729FB769}">
      <dsp:nvSpPr>
        <dsp:cNvPr id="0" name=""/>
        <dsp:cNvSpPr/>
      </dsp:nvSpPr>
      <dsp:spPr>
        <a:xfrm>
          <a:off x="2073851" y="3806257"/>
          <a:ext cx="1157770" cy="4443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18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改善措施</a:t>
          </a:r>
          <a:endParaRPr lang="zh-CN" altLang="en-US" sz="18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73851" y="3806257"/>
        <a:ext cx="1157770" cy="444399"/>
      </dsp:txXfrm>
    </dsp:sp>
    <dsp:sp modelId="{E6B63E31-2A20-4A6F-9D43-2DB12C95CD73}">
      <dsp:nvSpPr>
        <dsp:cNvPr id="0" name=""/>
        <dsp:cNvSpPr/>
      </dsp:nvSpPr>
      <dsp:spPr>
        <a:xfrm>
          <a:off x="3334346" y="3111240"/>
          <a:ext cx="5736805" cy="3155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组织结构及岗位工作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分析</a:t>
          </a:r>
          <a:endParaRPr lang="zh-CN" altLang="en-US" sz="1600" b="1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34346" y="3111240"/>
        <a:ext cx="5736805" cy="315524"/>
      </dsp:txXfrm>
    </dsp:sp>
    <dsp:sp modelId="{527062AF-11FE-4F94-A0C2-F0FC6F607410}">
      <dsp:nvSpPr>
        <dsp:cNvPr id="0" name=""/>
        <dsp:cNvSpPr/>
      </dsp:nvSpPr>
      <dsp:spPr>
        <a:xfrm>
          <a:off x="3334346" y="3490968"/>
          <a:ext cx="5736805" cy="3155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业务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流程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与关键成功因素</a:t>
          </a:r>
          <a:endParaRPr lang="zh-CN" altLang="en-US" sz="1600" b="1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34346" y="3490968"/>
        <a:ext cx="5736805" cy="315524"/>
      </dsp:txXfrm>
    </dsp:sp>
    <dsp:sp modelId="{C74E6C46-F6E6-4761-830E-907FF4CC9DA6}">
      <dsp:nvSpPr>
        <dsp:cNvPr id="0" name=""/>
        <dsp:cNvSpPr/>
      </dsp:nvSpPr>
      <dsp:spPr>
        <a:xfrm>
          <a:off x="3334346" y="3870695"/>
          <a:ext cx="5736805" cy="3155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加强绩效面谈与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反馈</a:t>
          </a:r>
          <a:endParaRPr lang="zh-CN" altLang="en-US" sz="1600" b="1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34346" y="3870695"/>
        <a:ext cx="5736805" cy="315524"/>
      </dsp:txXfrm>
    </dsp:sp>
    <dsp:sp modelId="{4DC6CF20-DD90-45C4-AF11-C8A49A40B970}">
      <dsp:nvSpPr>
        <dsp:cNvPr id="0" name=""/>
        <dsp:cNvSpPr/>
      </dsp:nvSpPr>
      <dsp:spPr>
        <a:xfrm>
          <a:off x="3334346" y="4250422"/>
          <a:ext cx="5736805" cy="3155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员工绩效改进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辅导</a:t>
          </a:r>
          <a:endParaRPr lang="zh-CN" altLang="en-US" sz="1600" b="1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34346" y="4250422"/>
        <a:ext cx="5736805" cy="315524"/>
      </dsp:txXfrm>
    </dsp:sp>
    <dsp:sp modelId="{7B92E96B-2421-43D8-8AED-22D2E908060E}">
      <dsp:nvSpPr>
        <dsp:cNvPr id="0" name=""/>
        <dsp:cNvSpPr/>
      </dsp:nvSpPr>
      <dsp:spPr>
        <a:xfrm>
          <a:off x="3334346" y="4630149"/>
          <a:ext cx="5736805" cy="3155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为员工提供一个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合适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的绩效改进奖励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预期</a:t>
          </a:r>
          <a:endParaRPr lang="zh-CN" altLang="en-US" sz="1600" b="1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34346" y="4630149"/>
        <a:ext cx="5736805" cy="3155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7847FB-AC2A-4785-8376-9E59E7B644F6}">
      <dsp:nvSpPr>
        <dsp:cNvPr id="0" name=""/>
        <dsp:cNvSpPr/>
      </dsp:nvSpPr>
      <dsp:spPr>
        <a:xfrm>
          <a:off x="1982331" y="4096799"/>
          <a:ext cx="103140" cy="375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375220"/>
              </a:lnTo>
              <a:lnTo>
                <a:pt x="103140" y="3752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283008-9A3F-4F9B-8631-113AB0399C36}">
      <dsp:nvSpPr>
        <dsp:cNvPr id="0" name=""/>
        <dsp:cNvSpPr/>
      </dsp:nvSpPr>
      <dsp:spPr>
        <a:xfrm>
          <a:off x="1982331" y="3906168"/>
          <a:ext cx="103140" cy="190631"/>
        </a:xfrm>
        <a:custGeom>
          <a:avLst/>
          <a:gdLst/>
          <a:ahLst/>
          <a:cxnLst/>
          <a:rect l="0" t="0" r="0" b="0"/>
          <a:pathLst>
            <a:path>
              <a:moveTo>
                <a:pt x="0" y="190631"/>
              </a:moveTo>
              <a:lnTo>
                <a:pt x="51570" y="190631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1E6F14-4105-4808-84F8-C0B830D8D356}">
      <dsp:nvSpPr>
        <dsp:cNvPr id="0" name=""/>
        <dsp:cNvSpPr/>
      </dsp:nvSpPr>
      <dsp:spPr>
        <a:xfrm>
          <a:off x="716740" y="2670086"/>
          <a:ext cx="103140" cy="14267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1426713"/>
              </a:lnTo>
              <a:lnTo>
                <a:pt x="103140" y="14267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A62FFF-097E-4682-BD63-058EEBAC7F5A}">
      <dsp:nvSpPr>
        <dsp:cNvPr id="0" name=""/>
        <dsp:cNvSpPr/>
      </dsp:nvSpPr>
      <dsp:spPr>
        <a:xfrm>
          <a:off x="1982331" y="2768423"/>
          <a:ext cx="103140" cy="571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571893"/>
              </a:lnTo>
              <a:lnTo>
                <a:pt x="103140" y="57189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70E881-EEAF-4A5D-BD8D-088F27C6865B}">
      <dsp:nvSpPr>
        <dsp:cNvPr id="0" name=""/>
        <dsp:cNvSpPr/>
      </dsp:nvSpPr>
      <dsp:spPr>
        <a:xfrm>
          <a:off x="1982331" y="2768423"/>
          <a:ext cx="103140" cy="190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190631"/>
              </a:lnTo>
              <a:lnTo>
                <a:pt x="103140" y="19063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B935E-7AC1-4464-9492-1BD5C2103ADB}">
      <dsp:nvSpPr>
        <dsp:cNvPr id="0" name=""/>
        <dsp:cNvSpPr/>
      </dsp:nvSpPr>
      <dsp:spPr>
        <a:xfrm>
          <a:off x="1982331" y="2577791"/>
          <a:ext cx="103140" cy="190631"/>
        </a:xfrm>
        <a:custGeom>
          <a:avLst/>
          <a:gdLst/>
          <a:ahLst/>
          <a:cxnLst/>
          <a:rect l="0" t="0" r="0" b="0"/>
          <a:pathLst>
            <a:path>
              <a:moveTo>
                <a:pt x="0" y="190631"/>
              </a:moveTo>
              <a:lnTo>
                <a:pt x="51570" y="190631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E8DDFB-26B3-4080-ABCC-36EB15B8DD90}">
      <dsp:nvSpPr>
        <dsp:cNvPr id="0" name=""/>
        <dsp:cNvSpPr/>
      </dsp:nvSpPr>
      <dsp:spPr>
        <a:xfrm>
          <a:off x="1982331" y="2196529"/>
          <a:ext cx="103140" cy="571893"/>
        </a:xfrm>
        <a:custGeom>
          <a:avLst/>
          <a:gdLst/>
          <a:ahLst/>
          <a:cxnLst/>
          <a:rect l="0" t="0" r="0" b="0"/>
          <a:pathLst>
            <a:path>
              <a:moveTo>
                <a:pt x="0" y="571893"/>
              </a:moveTo>
              <a:lnTo>
                <a:pt x="51570" y="571893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B8774D-27C4-4F81-B260-18AF33967146}">
      <dsp:nvSpPr>
        <dsp:cNvPr id="0" name=""/>
        <dsp:cNvSpPr/>
      </dsp:nvSpPr>
      <dsp:spPr>
        <a:xfrm>
          <a:off x="716740" y="2670086"/>
          <a:ext cx="103140" cy="983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98336"/>
              </a:lnTo>
              <a:lnTo>
                <a:pt x="103140" y="9833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08DBE6-70B2-43BE-A2C2-D820EB1B689D}">
      <dsp:nvSpPr>
        <dsp:cNvPr id="0" name=""/>
        <dsp:cNvSpPr/>
      </dsp:nvSpPr>
      <dsp:spPr>
        <a:xfrm>
          <a:off x="1982331" y="1243373"/>
          <a:ext cx="103140" cy="571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571893"/>
              </a:lnTo>
              <a:lnTo>
                <a:pt x="103140" y="57189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89A1F6-EFCD-4564-96EC-21CE9A82E04B}">
      <dsp:nvSpPr>
        <dsp:cNvPr id="0" name=""/>
        <dsp:cNvSpPr/>
      </dsp:nvSpPr>
      <dsp:spPr>
        <a:xfrm>
          <a:off x="1982331" y="1243373"/>
          <a:ext cx="103140" cy="190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190631"/>
              </a:lnTo>
              <a:lnTo>
                <a:pt x="103140" y="19063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20934F-3686-4825-B988-7E84EBEE4364}">
      <dsp:nvSpPr>
        <dsp:cNvPr id="0" name=""/>
        <dsp:cNvSpPr/>
      </dsp:nvSpPr>
      <dsp:spPr>
        <a:xfrm>
          <a:off x="1982331" y="1052742"/>
          <a:ext cx="103140" cy="190631"/>
        </a:xfrm>
        <a:custGeom>
          <a:avLst/>
          <a:gdLst/>
          <a:ahLst/>
          <a:cxnLst/>
          <a:rect l="0" t="0" r="0" b="0"/>
          <a:pathLst>
            <a:path>
              <a:moveTo>
                <a:pt x="0" y="190631"/>
              </a:moveTo>
              <a:lnTo>
                <a:pt x="51570" y="190631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15CE2F-7ADC-4F7B-90C5-C39CE83D05A5}">
      <dsp:nvSpPr>
        <dsp:cNvPr id="0" name=""/>
        <dsp:cNvSpPr/>
      </dsp:nvSpPr>
      <dsp:spPr>
        <a:xfrm>
          <a:off x="1982331" y="671479"/>
          <a:ext cx="103140" cy="571893"/>
        </a:xfrm>
        <a:custGeom>
          <a:avLst/>
          <a:gdLst/>
          <a:ahLst/>
          <a:cxnLst/>
          <a:rect l="0" t="0" r="0" b="0"/>
          <a:pathLst>
            <a:path>
              <a:moveTo>
                <a:pt x="0" y="571893"/>
              </a:moveTo>
              <a:lnTo>
                <a:pt x="51570" y="571893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C1E41-F0A6-4B0B-A7AC-16A7954D8AC2}">
      <dsp:nvSpPr>
        <dsp:cNvPr id="0" name=""/>
        <dsp:cNvSpPr/>
      </dsp:nvSpPr>
      <dsp:spPr>
        <a:xfrm>
          <a:off x="716740" y="1243373"/>
          <a:ext cx="103140" cy="1426713"/>
        </a:xfrm>
        <a:custGeom>
          <a:avLst/>
          <a:gdLst/>
          <a:ahLst/>
          <a:cxnLst/>
          <a:rect l="0" t="0" r="0" b="0"/>
          <a:pathLst>
            <a:path>
              <a:moveTo>
                <a:pt x="0" y="1426713"/>
              </a:moveTo>
              <a:lnTo>
                <a:pt x="51570" y="1426713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461DA5-C5AD-473B-BE1D-C48025597C37}">
      <dsp:nvSpPr>
        <dsp:cNvPr id="0" name=""/>
        <dsp:cNvSpPr/>
      </dsp:nvSpPr>
      <dsp:spPr>
        <a:xfrm>
          <a:off x="5099" y="1097199"/>
          <a:ext cx="711641" cy="31457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u="none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第四节 </a:t>
          </a:r>
          <a:r>
            <a:rPr lang="zh-CN" altLang="en-US" sz="2000" b="1" i="0" u="none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常用的绩效考评模式</a:t>
          </a:r>
        </a:p>
      </dsp:txBody>
      <dsp:txXfrm>
        <a:off x="5099" y="1097199"/>
        <a:ext cx="711641" cy="3145774"/>
      </dsp:txXfrm>
    </dsp:sp>
    <dsp:sp modelId="{92C56A28-FD26-46F0-8473-E7C6698433B7}">
      <dsp:nvSpPr>
        <dsp:cNvPr id="0" name=""/>
        <dsp:cNvSpPr/>
      </dsp:nvSpPr>
      <dsp:spPr>
        <a:xfrm>
          <a:off x="819880" y="1020274"/>
          <a:ext cx="1162451" cy="446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20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不同类型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819880" y="1020274"/>
        <a:ext cx="1162451" cy="446196"/>
      </dsp:txXfrm>
    </dsp:sp>
    <dsp:sp modelId="{5B651776-AAB8-4A28-B245-D4AFDC1DAA66}">
      <dsp:nvSpPr>
        <dsp:cNvPr id="0" name=""/>
        <dsp:cNvSpPr/>
      </dsp:nvSpPr>
      <dsp:spPr>
        <a:xfrm>
          <a:off x="2085472" y="513079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一般营销人员：工作的安全性和规范性</a:t>
          </a:r>
          <a:endParaRPr lang="zh-CN" altLang="en-US" sz="1800" b="0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513079"/>
        <a:ext cx="6982437" cy="316799"/>
      </dsp:txXfrm>
    </dsp:sp>
    <dsp:sp modelId="{83494CC7-02E5-4860-8DFB-0DA8C5D031F1}">
      <dsp:nvSpPr>
        <dsp:cNvPr id="0" name=""/>
        <dsp:cNvSpPr/>
      </dsp:nvSpPr>
      <dsp:spPr>
        <a:xfrm>
          <a:off x="2085472" y="894342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技术研发人员：重结果</a:t>
          </a:r>
          <a:r>
            <a:rPr lang="zh-CN" altLang="en-US" sz="18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、重外评、重价值评估</a:t>
          </a:r>
          <a:endParaRPr lang="zh-CN" altLang="en-US" sz="1800" b="0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894342"/>
        <a:ext cx="6982437" cy="316799"/>
      </dsp:txXfrm>
    </dsp:sp>
    <dsp:sp modelId="{AAE6DF10-8A6D-4D90-A3CC-2303FF82B0A5}">
      <dsp:nvSpPr>
        <dsp:cNvPr id="0" name=""/>
        <dsp:cNvSpPr/>
      </dsp:nvSpPr>
      <dsp:spPr>
        <a:xfrm>
          <a:off x="2085472" y="1275604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高层管理人员：领导能力、计划性</a:t>
          </a:r>
          <a:endParaRPr lang="zh-CN" altLang="en-US" sz="1800" b="1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1275604"/>
        <a:ext cx="6982437" cy="316799"/>
      </dsp:txXfrm>
    </dsp:sp>
    <dsp:sp modelId="{2591C3D3-1564-4EBC-BEF4-E97958D19DCC}">
      <dsp:nvSpPr>
        <dsp:cNvPr id="0" name=""/>
        <dsp:cNvSpPr/>
      </dsp:nvSpPr>
      <dsp:spPr>
        <a:xfrm>
          <a:off x="2085472" y="1656867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中层管理人员：协调沟通能力</a:t>
          </a:r>
          <a:endParaRPr lang="zh-CN" altLang="en-US" sz="1800" b="1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1656867"/>
        <a:ext cx="6982437" cy="316799"/>
      </dsp:txXfrm>
    </dsp:sp>
    <dsp:sp modelId="{F8FE4275-5F21-4581-AEF5-27EEAE48B4D9}">
      <dsp:nvSpPr>
        <dsp:cNvPr id="0" name=""/>
        <dsp:cNvSpPr/>
      </dsp:nvSpPr>
      <dsp:spPr>
        <a:xfrm>
          <a:off x="819880" y="2545324"/>
          <a:ext cx="1162451" cy="446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20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大型企业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819880" y="2545324"/>
        <a:ext cx="1162451" cy="446196"/>
      </dsp:txXfrm>
    </dsp:sp>
    <dsp:sp modelId="{9CFD965E-244E-4E25-8B62-76861DA7ED2C}">
      <dsp:nvSpPr>
        <dsp:cNvPr id="0" name=""/>
        <dsp:cNvSpPr/>
      </dsp:nvSpPr>
      <dsp:spPr>
        <a:xfrm>
          <a:off x="2085472" y="2038129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建立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比较完善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的员工绩效考评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体系</a:t>
          </a:r>
          <a:endParaRPr lang="zh-CN" altLang="en-US" sz="1800" b="0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2038129"/>
        <a:ext cx="6982437" cy="316799"/>
      </dsp:txXfrm>
    </dsp:sp>
    <dsp:sp modelId="{39123652-BBA8-4CED-B52E-E943C5A170EA}">
      <dsp:nvSpPr>
        <dsp:cNvPr id="0" name=""/>
        <dsp:cNvSpPr/>
      </dsp:nvSpPr>
      <dsp:spPr>
        <a:xfrm>
          <a:off x="2085472" y="2419391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一线经理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应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承担部分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员工绩效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考评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的职能</a:t>
          </a:r>
          <a:endParaRPr lang="zh-CN" altLang="en-US" sz="1800" b="1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2419391"/>
        <a:ext cx="6982437" cy="316799"/>
      </dsp:txXfrm>
    </dsp:sp>
    <dsp:sp modelId="{18CEB325-8F09-4DCB-B527-8EBDF1CF9220}">
      <dsp:nvSpPr>
        <dsp:cNvPr id="0" name=""/>
        <dsp:cNvSpPr/>
      </dsp:nvSpPr>
      <dsp:spPr>
        <a:xfrm>
          <a:off x="2085472" y="2800654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非人格化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管理</a:t>
          </a:r>
          <a:endParaRPr lang="zh-CN" altLang="en-US" sz="1800" b="0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2800654"/>
        <a:ext cx="6982437" cy="316799"/>
      </dsp:txXfrm>
    </dsp:sp>
    <dsp:sp modelId="{53AD9F82-49EB-4DC7-ADD8-E33C54B354DF}">
      <dsp:nvSpPr>
        <dsp:cNvPr id="0" name=""/>
        <dsp:cNvSpPr/>
      </dsp:nvSpPr>
      <dsp:spPr>
        <a:xfrm>
          <a:off x="2085472" y="3181916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可以吸收每一位员工亲自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参与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进来</a:t>
          </a:r>
          <a:endParaRPr lang="zh-CN" altLang="en-US" sz="1800" b="0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3181916"/>
        <a:ext cx="6982437" cy="316799"/>
      </dsp:txXfrm>
    </dsp:sp>
    <dsp:sp modelId="{80963086-CB83-4C60-9F3F-609543941E4D}">
      <dsp:nvSpPr>
        <dsp:cNvPr id="0" name=""/>
        <dsp:cNvSpPr/>
      </dsp:nvSpPr>
      <dsp:spPr>
        <a:xfrm>
          <a:off x="819880" y="3873701"/>
          <a:ext cx="1162451" cy="446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20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中小企业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819880" y="3873701"/>
        <a:ext cx="1162451" cy="446196"/>
      </dsp:txXfrm>
    </dsp:sp>
    <dsp:sp modelId="{4461E7D6-B7B3-48FC-8648-0FD10B2D0917}">
      <dsp:nvSpPr>
        <dsp:cNvPr id="0" name=""/>
        <dsp:cNvSpPr/>
      </dsp:nvSpPr>
      <dsp:spPr>
        <a:xfrm>
          <a:off x="2085472" y="3563179"/>
          <a:ext cx="6982437" cy="6859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特点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：管理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灵活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；岗位划分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不明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确；工作职责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变动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较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大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；考评不必太复杂，侧重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主观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考评</a:t>
          </a:r>
          <a:endParaRPr lang="zh-CN" altLang="en-US" sz="1800" b="0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3563179"/>
        <a:ext cx="6982437" cy="685978"/>
      </dsp:txXfrm>
    </dsp:sp>
    <dsp:sp modelId="{1F01CF7C-2496-44C3-A631-EFF8E70E02DC}">
      <dsp:nvSpPr>
        <dsp:cNvPr id="0" name=""/>
        <dsp:cNvSpPr/>
      </dsp:nvSpPr>
      <dsp:spPr>
        <a:xfrm>
          <a:off x="2085472" y="4313620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内容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：工作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总结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； 员工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自我评价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；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分类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考评；考评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沟通</a:t>
          </a:r>
          <a:endParaRPr lang="zh-CN" altLang="en-US" sz="1800" b="0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4313620"/>
        <a:ext cx="6982437" cy="3167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1B2D31-998A-4E94-8BCF-304E1A1F3A8A}">
      <dsp:nvSpPr>
        <dsp:cNvPr id="0" name=""/>
        <dsp:cNvSpPr/>
      </dsp:nvSpPr>
      <dsp:spPr>
        <a:xfrm>
          <a:off x="1833714" y="4521260"/>
          <a:ext cx="95387" cy="3526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693" y="0"/>
              </a:lnTo>
              <a:lnTo>
                <a:pt x="47693" y="352603"/>
              </a:lnTo>
              <a:lnTo>
                <a:pt x="95387" y="35260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8C917A-30DA-4D1A-9820-84F19D4D1A99}">
      <dsp:nvSpPr>
        <dsp:cNvPr id="0" name=""/>
        <dsp:cNvSpPr/>
      </dsp:nvSpPr>
      <dsp:spPr>
        <a:xfrm>
          <a:off x="1833714" y="4475540"/>
          <a:ext cx="953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5387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6C432B-594E-4CFB-81F7-3EC5C36B5E72}">
      <dsp:nvSpPr>
        <dsp:cNvPr id="0" name=""/>
        <dsp:cNvSpPr/>
      </dsp:nvSpPr>
      <dsp:spPr>
        <a:xfrm>
          <a:off x="1833714" y="4168656"/>
          <a:ext cx="95387" cy="352603"/>
        </a:xfrm>
        <a:custGeom>
          <a:avLst/>
          <a:gdLst/>
          <a:ahLst/>
          <a:cxnLst/>
          <a:rect l="0" t="0" r="0" b="0"/>
          <a:pathLst>
            <a:path>
              <a:moveTo>
                <a:pt x="0" y="352603"/>
              </a:moveTo>
              <a:lnTo>
                <a:pt x="47693" y="352603"/>
              </a:lnTo>
              <a:lnTo>
                <a:pt x="47693" y="0"/>
              </a:lnTo>
              <a:lnTo>
                <a:pt x="95387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B8774D-27C4-4F81-B260-18AF33967146}">
      <dsp:nvSpPr>
        <dsp:cNvPr id="0" name=""/>
        <dsp:cNvSpPr/>
      </dsp:nvSpPr>
      <dsp:spPr>
        <a:xfrm>
          <a:off x="663254" y="2748051"/>
          <a:ext cx="95387" cy="1773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693" y="0"/>
              </a:lnTo>
              <a:lnTo>
                <a:pt x="47693" y="1773208"/>
              </a:lnTo>
              <a:lnTo>
                <a:pt x="95387" y="17732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230A86-B0C2-4EC9-A1ED-05F6C21057F4}">
      <dsp:nvSpPr>
        <dsp:cNvPr id="0" name=""/>
        <dsp:cNvSpPr/>
      </dsp:nvSpPr>
      <dsp:spPr>
        <a:xfrm>
          <a:off x="1833714" y="2924353"/>
          <a:ext cx="95387" cy="572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693" y="0"/>
              </a:lnTo>
              <a:lnTo>
                <a:pt x="47693" y="572484"/>
              </a:lnTo>
              <a:lnTo>
                <a:pt x="95387" y="57248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7847FB-AC2A-4785-8376-9E59E7B644F6}">
      <dsp:nvSpPr>
        <dsp:cNvPr id="0" name=""/>
        <dsp:cNvSpPr/>
      </dsp:nvSpPr>
      <dsp:spPr>
        <a:xfrm>
          <a:off x="1833714" y="2604446"/>
          <a:ext cx="95387" cy="319907"/>
        </a:xfrm>
        <a:custGeom>
          <a:avLst/>
          <a:gdLst/>
          <a:ahLst/>
          <a:cxnLst/>
          <a:rect l="0" t="0" r="0" b="0"/>
          <a:pathLst>
            <a:path>
              <a:moveTo>
                <a:pt x="0" y="319907"/>
              </a:moveTo>
              <a:lnTo>
                <a:pt x="47693" y="319907"/>
              </a:lnTo>
              <a:lnTo>
                <a:pt x="47693" y="0"/>
              </a:lnTo>
              <a:lnTo>
                <a:pt x="95387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283008-9A3F-4F9B-8631-113AB0399C36}">
      <dsp:nvSpPr>
        <dsp:cNvPr id="0" name=""/>
        <dsp:cNvSpPr/>
      </dsp:nvSpPr>
      <dsp:spPr>
        <a:xfrm>
          <a:off x="1833714" y="2031961"/>
          <a:ext cx="95387" cy="892391"/>
        </a:xfrm>
        <a:custGeom>
          <a:avLst/>
          <a:gdLst/>
          <a:ahLst/>
          <a:cxnLst/>
          <a:rect l="0" t="0" r="0" b="0"/>
          <a:pathLst>
            <a:path>
              <a:moveTo>
                <a:pt x="0" y="892391"/>
              </a:moveTo>
              <a:lnTo>
                <a:pt x="47693" y="892391"/>
              </a:lnTo>
              <a:lnTo>
                <a:pt x="47693" y="0"/>
              </a:lnTo>
              <a:lnTo>
                <a:pt x="95387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1E6F14-4105-4808-84F8-C0B830D8D356}">
      <dsp:nvSpPr>
        <dsp:cNvPr id="0" name=""/>
        <dsp:cNvSpPr/>
      </dsp:nvSpPr>
      <dsp:spPr>
        <a:xfrm>
          <a:off x="663254" y="2748051"/>
          <a:ext cx="95387" cy="176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693" y="0"/>
              </a:lnTo>
              <a:lnTo>
                <a:pt x="47693" y="176301"/>
              </a:lnTo>
              <a:lnTo>
                <a:pt x="95387" y="1763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22958B-A32A-4847-8025-C72E7A3E3F82}">
      <dsp:nvSpPr>
        <dsp:cNvPr id="0" name=""/>
        <dsp:cNvSpPr/>
      </dsp:nvSpPr>
      <dsp:spPr>
        <a:xfrm>
          <a:off x="1833714" y="974843"/>
          <a:ext cx="95387" cy="705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693" y="0"/>
              </a:lnTo>
              <a:lnTo>
                <a:pt x="47693" y="705207"/>
              </a:lnTo>
              <a:lnTo>
                <a:pt x="95387" y="70520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08DBE6-70B2-43BE-A2C2-D820EB1B689D}">
      <dsp:nvSpPr>
        <dsp:cNvPr id="0" name=""/>
        <dsp:cNvSpPr/>
      </dsp:nvSpPr>
      <dsp:spPr>
        <a:xfrm>
          <a:off x="1833714" y="974843"/>
          <a:ext cx="95387" cy="3526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693" y="0"/>
              </a:lnTo>
              <a:lnTo>
                <a:pt x="47693" y="352603"/>
              </a:lnTo>
              <a:lnTo>
                <a:pt x="95387" y="35260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89A1F6-EFCD-4564-96EC-21CE9A82E04B}">
      <dsp:nvSpPr>
        <dsp:cNvPr id="0" name=""/>
        <dsp:cNvSpPr/>
      </dsp:nvSpPr>
      <dsp:spPr>
        <a:xfrm>
          <a:off x="1833714" y="929123"/>
          <a:ext cx="953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5387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20934F-3686-4825-B988-7E84EBEE4364}">
      <dsp:nvSpPr>
        <dsp:cNvPr id="0" name=""/>
        <dsp:cNvSpPr/>
      </dsp:nvSpPr>
      <dsp:spPr>
        <a:xfrm>
          <a:off x="1833714" y="622239"/>
          <a:ext cx="95387" cy="352603"/>
        </a:xfrm>
        <a:custGeom>
          <a:avLst/>
          <a:gdLst/>
          <a:ahLst/>
          <a:cxnLst/>
          <a:rect l="0" t="0" r="0" b="0"/>
          <a:pathLst>
            <a:path>
              <a:moveTo>
                <a:pt x="0" y="352603"/>
              </a:moveTo>
              <a:lnTo>
                <a:pt x="47693" y="352603"/>
              </a:lnTo>
              <a:lnTo>
                <a:pt x="47693" y="0"/>
              </a:lnTo>
              <a:lnTo>
                <a:pt x="95387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15CE2F-7ADC-4F7B-90C5-C39CE83D05A5}">
      <dsp:nvSpPr>
        <dsp:cNvPr id="0" name=""/>
        <dsp:cNvSpPr/>
      </dsp:nvSpPr>
      <dsp:spPr>
        <a:xfrm>
          <a:off x="1833714" y="269635"/>
          <a:ext cx="95387" cy="705207"/>
        </a:xfrm>
        <a:custGeom>
          <a:avLst/>
          <a:gdLst/>
          <a:ahLst/>
          <a:cxnLst/>
          <a:rect l="0" t="0" r="0" b="0"/>
          <a:pathLst>
            <a:path>
              <a:moveTo>
                <a:pt x="0" y="705207"/>
              </a:moveTo>
              <a:lnTo>
                <a:pt x="47693" y="705207"/>
              </a:lnTo>
              <a:lnTo>
                <a:pt x="47693" y="0"/>
              </a:lnTo>
              <a:lnTo>
                <a:pt x="95387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C1E41-F0A6-4B0B-A7AC-16A7954D8AC2}">
      <dsp:nvSpPr>
        <dsp:cNvPr id="0" name=""/>
        <dsp:cNvSpPr/>
      </dsp:nvSpPr>
      <dsp:spPr>
        <a:xfrm>
          <a:off x="663254" y="974843"/>
          <a:ext cx="95387" cy="1773208"/>
        </a:xfrm>
        <a:custGeom>
          <a:avLst/>
          <a:gdLst/>
          <a:ahLst/>
          <a:cxnLst/>
          <a:rect l="0" t="0" r="0" b="0"/>
          <a:pathLst>
            <a:path>
              <a:moveTo>
                <a:pt x="0" y="1773208"/>
              </a:moveTo>
              <a:lnTo>
                <a:pt x="47693" y="1773208"/>
              </a:lnTo>
              <a:lnTo>
                <a:pt x="47693" y="0"/>
              </a:lnTo>
              <a:lnTo>
                <a:pt x="9538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461DA5-C5AD-473B-BE1D-C48025597C37}">
      <dsp:nvSpPr>
        <dsp:cNvPr id="0" name=""/>
        <dsp:cNvSpPr/>
      </dsp:nvSpPr>
      <dsp:spPr>
        <a:xfrm>
          <a:off x="5106" y="1293395"/>
          <a:ext cx="658148" cy="29093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u="none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第一节 企业薪酬概述</a:t>
          </a:r>
        </a:p>
      </dsp:txBody>
      <dsp:txXfrm>
        <a:off x="5106" y="1293395"/>
        <a:ext cx="658148" cy="2909313"/>
      </dsp:txXfrm>
    </dsp:sp>
    <dsp:sp modelId="{92C56A28-FD26-46F0-8473-E7C6698433B7}">
      <dsp:nvSpPr>
        <dsp:cNvPr id="0" name=""/>
        <dsp:cNvSpPr/>
      </dsp:nvSpPr>
      <dsp:spPr>
        <a:xfrm>
          <a:off x="758642" y="768515"/>
          <a:ext cx="1075072" cy="41265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20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主要问题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758642" y="768515"/>
        <a:ext cx="1075072" cy="412656"/>
      </dsp:txXfrm>
    </dsp:sp>
    <dsp:sp modelId="{5B651776-AAB8-4A28-B245-D4AFDC1DAA66}">
      <dsp:nvSpPr>
        <dsp:cNvPr id="0" name=""/>
        <dsp:cNvSpPr/>
      </dsp:nvSpPr>
      <dsp:spPr>
        <a:xfrm>
          <a:off x="1929101" y="123142"/>
          <a:ext cx="7137842" cy="2929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）对薪酬功能的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错误定位</a:t>
          </a:r>
          <a:endParaRPr lang="zh-CN" altLang="en-US" sz="1800" b="0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929101" y="123142"/>
        <a:ext cx="7137842" cy="292986"/>
      </dsp:txXfrm>
    </dsp:sp>
    <dsp:sp modelId="{83494CC7-02E5-4860-8DFB-0DA8C5D031F1}">
      <dsp:nvSpPr>
        <dsp:cNvPr id="0" name=""/>
        <dsp:cNvSpPr/>
      </dsp:nvSpPr>
      <dsp:spPr>
        <a:xfrm>
          <a:off x="1929101" y="475746"/>
          <a:ext cx="7138801" cy="2929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）薪酬系统的激励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手段单一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，激励效果较差</a:t>
          </a:r>
          <a:endParaRPr lang="zh-CN" altLang="en-US" sz="1800" b="0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929101" y="475746"/>
        <a:ext cx="7138801" cy="292986"/>
      </dsp:txXfrm>
    </dsp:sp>
    <dsp:sp modelId="{AAE6DF10-8A6D-4D90-A3CC-2303FF82B0A5}">
      <dsp:nvSpPr>
        <dsp:cNvPr id="0" name=""/>
        <dsp:cNvSpPr/>
      </dsp:nvSpPr>
      <dsp:spPr>
        <a:xfrm>
          <a:off x="1929101" y="828350"/>
          <a:ext cx="7138801" cy="2929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）薪酬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结构零散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，基本薪酬的决定基础混乱</a:t>
          </a:r>
          <a:endParaRPr lang="zh-CN" altLang="en-US" sz="1800" b="1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929101" y="828350"/>
        <a:ext cx="7138801" cy="292986"/>
      </dsp:txXfrm>
    </dsp:sp>
    <dsp:sp modelId="{2591C3D3-1564-4EBC-BEF4-E97958D19DCC}">
      <dsp:nvSpPr>
        <dsp:cNvPr id="0" name=""/>
        <dsp:cNvSpPr/>
      </dsp:nvSpPr>
      <dsp:spPr>
        <a:xfrm>
          <a:off x="1929101" y="1180953"/>
          <a:ext cx="7138801" cy="2929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）薪酬管理过程不透明，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沟通不足</a:t>
          </a:r>
          <a:endParaRPr lang="zh-CN" altLang="en-US" sz="1800" b="1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929101" y="1180953"/>
        <a:ext cx="7138801" cy="292986"/>
      </dsp:txXfrm>
    </dsp:sp>
    <dsp:sp modelId="{037C6932-18F9-4AA9-BCCD-C7265CE21719}">
      <dsp:nvSpPr>
        <dsp:cNvPr id="0" name=""/>
        <dsp:cNvSpPr/>
      </dsp:nvSpPr>
      <dsp:spPr>
        <a:xfrm>
          <a:off x="1929101" y="1533557"/>
          <a:ext cx="7138801" cy="2929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5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）薪酬管理与企业战略、文化及人力资源管理系统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脱节</a:t>
          </a:r>
          <a:endParaRPr lang="zh-CN" altLang="en-US" sz="1800" b="1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929101" y="1533557"/>
        <a:ext cx="7138801" cy="292986"/>
      </dsp:txXfrm>
    </dsp:sp>
    <dsp:sp modelId="{80963086-CB83-4C60-9F3F-609543941E4D}">
      <dsp:nvSpPr>
        <dsp:cNvPr id="0" name=""/>
        <dsp:cNvSpPr/>
      </dsp:nvSpPr>
      <dsp:spPr>
        <a:xfrm>
          <a:off x="758642" y="2567891"/>
          <a:ext cx="1075072" cy="712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20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全面薪酬体系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758642" y="2567891"/>
        <a:ext cx="1075072" cy="712924"/>
      </dsp:txXfrm>
    </dsp:sp>
    <dsp:sp modelId="{4461E7D6-B7B3-48FC-8648-0FD10B2D0917}">
      <dsp:nvSpPr>
        <dsp:cNvPr id="0" name=""/>
        <dsp:cNvSpPr/>
      </dsp:nvSpPr>
      <dsp:spPr>
        <a:xfrm>
          <a:off x="1929101" y="1886161"/>
          <a:ext cx="7138801" cy="291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货币性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薪酬体系：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固定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薪酬（在职消费）、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可变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薪酬（虚拟股票）</a:t>
          </a:r>
          <a:endParaRPr lang="zh-CN" altLang="en-US" sz="1800" b="0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929101" y="1886161"/>
        <a:ext cx="7138801" cy="291600"/>
      </dsp:txXfrm>
    </dsp:sp>
    <dsp:sp modelId="{1F01CF7C-2496-44C3-A631-EFF8E70E02DC}">
      <dsp:nvSpPr>
        <dsp:cNvPr id="0" name=""/>
        <dsp:cNvSpPr/>
      </dsp:nvSpPr>
      <dsp:spPr>
        <a:xfrm>
          <a:off x="1929101" y="2237379"/>
          <a:ext cx="7138801" cy="7341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非货币性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薪酬体系</a:t>
          </a: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：通过社交增进感情；商品奖励；工作用品补贴；个人晋升与自我发展机遇；带薪休假；旅游奖励；象征性奖励；促进家庭的介入。</a:t>
          </a:r>
          <a:endParaRPr lang="zh-CN" altLang="en-US" sz="1600" b="0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929101" y="2237379"/>
        <a:ext cx="7138801" cy="734134"/>
      </dsp:txXfrm>
    </dsp:sp>
    <dsp:sp modelId="{0A06EE0A-CCDA-4464-ADCD-3BB5275C8D0F}">
      <dsp:nvSpPr>
        <dsp:cNvPr id="0" name=""/>
        <dsp:cNvSpPr/>
      </dsp:nvSpPr>
      <dsp:spPr>
        <a:xfrm>
          <a:off x="1929101" y="3031130"/>
          <a:ext cx="7138801" cy="9314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非货币性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薪酬体系广泛使用的原因</a:t>
          </a: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：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认可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突出的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业绩；加强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公司的经营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目标；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能为货币性薪酬计划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提供补充；适用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于大多数员工；能使公司激励计划的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过渡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更加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平稳</a:t>
          </a:r>
          <a:endParaRPr lang="zh-CN" altLang="en-US" sz="1600" b="0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929101" y="3031130"/>
        <a:ext cx="7138801" cy="931415"/>
      </dsp:txXfrm>
    </dsp:sp>
    <dsp:sp modelId="{F8FE4275-5F21-4581-AEF5-27EEAE48B4D9}">
      <dsp:nvSpPr>
        <dsp:cNvPr id="0" name=""/>
        <dsp:cNvSpPr/>
      </dsp:nvSpPr>
      <dsp:spPr>
        <a:xfrm>
          <a:off x="758642" y="4314931"/>
          <a:ext cx="1075072" cy="41265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20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决策内容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758642" y="4314931"/>
        <a:ext cx="1075072" cy="412656"/>
      </dsp:txXfrm>
    </dsp:sp>
    <dsp:sp modelId="{D170B4F8-8D5B-4FCB-ADED-ED1F9C45C3B3}">
      <dsp:nvSpPr>
        <dsp:cNvPr id="0" name=""/>
        <dsp:cNvSpPr/>
      </dsp:nvSpPr>
      <dsp:spPr>
        <a:xfrm>
          <a:off x="1929101" y="4022163"/>
          <a:ext cx="7138801" cy="2929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薪酬决定标准：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岗位、技能、资历、绩效和市场状况等都可能是决定薪酬的依据</a:t>
          </a:r>
          <a:endParaRPr lang="zh-CN" altLang="en-US" sz="1600" b="1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929101" y="4022163"/>
        <a:ext cx="7138801" cy="292986"/>
      </dsp:txXfrm>
    </dsp:sp>
    <dsp:sp modelId="{7D8C9260-A891-4BB5-97BF-EE4393B4EA73}">
      <dsp:nvSpPr>
        <dsp:cNvPr id="0" name=""/>
        <dsp:cNvSpPr/>
      </dsp:nvSpPr>
      <dsp:spPr>
        <a:xfrm>
          <a:off x="1929101" y="4374766"/>
          <a:ext cx="7138801" cy="2929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薪酬结构：</a:t>
          </a: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薪酬的各个构成部分及其比重</a:t>
          </a:r>
          <a:endParaRPr lang="zh-CN" altLang="en-US" sz="1600" b="1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929101" y="4374766"/>
        <a:ext cx="7138801" cy="292986"/>
      </dsp:txXfrm>
    </dsp:sp>
    <dsp:sp modelId="{4794AEA7-7F4F-4ABC-B96F-8561E11BE176}">
      <dsp:nvSpPr>
        <dsp:cNvPr id="0" name=""/>
        <dsp:cNvSpPr/>
      </dsp:nvSpPr>
      <dsp:spPr>
        <a:xfrm>
          <a:off x="1929101" y="4727370"/>
          <a:ext cx="7138801" cy="2929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薪酬制度管理：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制定和调整薪酬制度的行为方式和决策标准</a:t>
          </a:r>
          <a:endParaRPr lang="zh-CN" altLang="en-US" sz="1600" b="1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929101" y="4727370"/>
        <a:ext cx="7138801" cy="292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C9903-54F3-4697-B380-3B90536ECC3F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9529F-1C61-47BA-9343-4E6CCB94CE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624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7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9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93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13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3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569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555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311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030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875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001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605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绩效计划与目标体系的设定主要说的主要说的就是目标管理的过程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定的目标必须是有效的（明确、可实现的、重要的）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执行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有没有偏离目标的行为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自己感觉达不到目标了，就得努努力了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657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110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387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983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900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绩效沟通是绩效管理系统的一个重要组成部分，制定绩效之前你需要跟员工沟通一下，绩效考核标准的初稿，听取一下员工的意见，然后跟大领导汇报，定完以后还得告知员工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）从员工那获取真实的信息，制定切实可行的计划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）沟通的时候光在那拉家常行不行？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）给员工未来绩效的改善和提高提供建设性的建议，帮助员工提高绩效水平（切实可行的）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4</a:t>
            </a:r>
            <a:r>
              <a:rPr lang="zh-CN" altLang="en-US" b="1" dirty="0" smtClean="0"/>
              <a:t>）绩效制定的是将来的还是过去的？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5</a:t>
            </a:r>
            <a:r>
              <a:rPr lang="zh-CN" altLang="en-US" b="1" dirty="0" smtClean="0"/>
              <a:t>）经理和员工要约定好沟通的时间和时间间隔，保持沟通的连续性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798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、正式沟通就是提前约时间、找会议室；非正式沟通就是临时起意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/>
              <a:t>3</a:t>
            </a:r>
            <a:r>
              <a:rPr lang="zh-CN" altLang="en-US" b="1" dirty="0" smtClean="0"/>
              <a:t>、工作目标和任务（完成哪些任务，达到什么样的目标）、工作评估（工作计划完成情况及效果，目标实现与否）、要求与期望（针对工作中存在的问题和不足提出改进措施或解决方法</a:t>
            </a:r>
            <a:r>
              <a:rPr lang="en-US" altLang="zh-CN" b="1" dirty="0" smtClean="0"/>
              <a:t>;</a:t>
            </a:r>
            <a:r>
              <a:rPr lang="zh-CN" altLang="en-US" b="1" dirty="0" smtClean="0"/>
              <a:t>明确应进行哪方面的培训</a:t>
            </a:r>
            <a:r>
              <a:rPr lang="en-US" altLang="zh-CN" b="1" dirty="0" smtClean="0"/>
              <a:t>;</a:t>
            </a:r>
            <a:r>
              <a:rPr lang="zh-CN" altLang="en-US" b="1" dirty="0" smtClean="0"/>
              <a:t>提出对员工工作和个人发展的期望</a:t>
            </a:r>
            <a:r>
              <a:rPr lang="en-US" altLang="zh-CN" b="1" dirty="0" smtClean="0"/>
              <a:t>;</a:t>
            </a:r>
            <a:r>
              <a:rPr lang="zh-CN" altLang="en-US" b="1" dirty="0" smtClean="0"/>
              <a:t>讨论员工可以从上级得到的支持和帮助</a:t>
            </a:r>
            <a:r>
              <a:rPr lang="en-US" altLang="zh-CN" b="1" dirty="0" smtClean="0"/>
              <a:t>;</a:t>
            </a:r>
            <a:r>
              <a:rPr lang="zh-CN" altLang="en-US" b="1" dirty="0" smtClean="0"/>
              <a:t>了解员工对上级提出的工作建议和意见）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/>
              <a:t>4</a:t>
            </a:r>
            <a:r>
              <a:rPr lang="zh-CN" altLang="en-US" b="1" dirty="0" smtClean="0"/>
              <a:t>、倾听（表示兴趣和尊重</a:t>
            </a:r>
            <a:r>
              <a:rPr lang="en-US" altLang="zh-CN" b="1" dirty="0" smtClean="0"/>
              <a:t>——</a:t>
            </a:r>
            <a:r>
              <a:rPr lang="zh-CN" altLang="en-US" b="1" dirty="0" smtClean="0"/>
              <a:t>听的时候自己在那忙工作）、反馈（多问少讲、这件事我觉得这么做可能会更好</a:t>
            </a:r>
            <a:r>
              <a:rPr lang="en-US" altLang="zh-CN" b="1" dirty="0" smtClean="0"/>
              <a:t>…</a:t>
            </a:r>
            <a:r>
              <a:rPr lang="zh-CN" altLang="en-US" b="1" dirty="0" smtClean="0"/>
              <a:t>我当时是这么做的</a:t>
            </a:r>
            <a:r>
              <a:rPr lang="en-US" altLang="zh-CN" b="1" dirty="0" smtClean="0"/>
              <a:t>…</a:t>
            </a:r>
            <a:r>
              <a:rPr lang="zh-CN" altLang="en-US" b="1" dirty="0" smtClean="0"/>
              <a:t>）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121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469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68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3317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7820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6458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3779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9364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接下来是第三节关于绩效考评的相关内容：考评的指标、不同的人来考评的优缺点、考评方法、对考评的评价和改善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942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可以不买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9688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绩效考评制度化原则：形成制度，不是说任意妄为的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责任与权利相结合的原则：权力越大、责任越大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客观公正的原则：用成绩说话，不能因为德成老师的发型不好看就给我把绩效削减了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公开原则：考评要有一定的透明度，不能搞暗箱操作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沟通原则：提倡考评结果用不同方式与被评者见面，使之心服口服、诚心接受，并允许其申诉或解释。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效益原则：大部分考评活动应属日常工作，不要过于繁复地冲击正常工作秩序，更反对无实效的走过场、摘形式主义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最近新出的选择题考点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341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）指标要简单、明确、清晰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）指标之间要有一定的相关性和互补性，比如上课课时反映数量、学生的通过率反映质量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）注意指标的有效性，指标不是越多越好，也不是说定量的一定比定性指标好（定性指标的内容会更丰富一些，比如是外卖的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分，如果是定性指标你可以知道不满意的点在哪，可能仅仅是因为外卖送晚了）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4</a:t>
            </a:r>
            <a:r>
              <a:rPr lang="zh-CN" altLang="en-US" b="1" dirty="0" smtClean="0"/>
              <a:t>）设置多少个素质指标</a:t>
            </a:r>
            <a:r>
              <a:rPr lang="en-US" altLang="zh-CN" b="1" dirty="0" smtClean="0"/>
              <a:t>….</a:t>
            </a: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5</a:t>
            </a:r>
            <a:r>
              <a:rPr lang="zh-CN" altLang="en-US" b="1" dirty="0" smtClean="0"/>
              <a:t>）不要全是量化、也不要全是定性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6</a:t>
            </a:r>
            <a:r>
              <a:rPr lang="zh-CN" altLang="en-US" b="1" dirty="0" smtClean="0"/>
              <a:t>）学习其他企业的指标结构的同时，需要根据自己的实际情况作出调整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3312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依据工作分析提供的与工作有关的信息，一方面可以分析出任职者的主要</a:t>
            </a: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任职资格</a:t>
            </a:r>
            <a:endParaRPr lang="en-US" altLang="zh-CN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根据被考评者在流程中的角色、责任以及上游、下游之间的关系，来确定其衡量工作的绩效指标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可以是用图表标出各个指标的绩效特征，按需要考评程度</a:t>
            </a: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分档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（必须考评、需要、几乎不需要）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依据绩效考评的基本原理与原则，对所设计的绩效考评要素指标进行验证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可以运用多种灵活的方法进行要素调查，最后确定绩效考评指标体系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）对不合理的地方进行修订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3781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37471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9725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0028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公开、效益原则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4190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评价的主体包括员工自己和他的上下级以及客户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上级：优点就是对考评内容比较熟悉，指标就是他们定的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同级</a:t>
            </a:r>
            <a:r>
              <a:rPr lang="en-US" altLang="zh-CN" dirty="0" smtClean="0"/>
              <a:t>/</a:t>
            </a:r>
            <a:r>
              <a:rPr lang="zh-CN" altLang="en-US" dirty="0" smtClean="0"/>
              <a:t>同事：频繁接触、客观全面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266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B275EB0-1177-4E45-AD49-3257C05A3EBE}" type="slidenum">
              <a:rPr lang="zh-CN" altLang="en-US" smtClean="0"/>
              <a:pPr/>
              <a:t>37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6159555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行为考评法呢做一个了解，有一个大致印象就可以了：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①就像上学的成绩单一样，根据各方面的表现排序；②两两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积分赛；③正态分布就是两边少、中间多，意思就是说在一个公司中表现中等的是大多数，表现特别优异和特别差的仅是少数；④平时记录下每个员工的强项、弱项、潜力等具体表现；⑤将一些重要的评价因素划成不同的等级；⑥是④和⑤的结合；⑦就像做选择题一样，必须选择其中的一个；⑧工作中事件太多了，没法一一记录，只记录决定成败的关键事件；⑨把量表评分法与关键事件法结合起来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考试更常考的是结果考评法的三种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①绩效管理第一步不是计划么，要制定目标，考评的时候就是看一下目标的完成情况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②岗位指数（岗位会对你的很多方面做一个要求，比如出勤、能力、成单），每一个要求的完成情况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③评价的时候不是一个人说了算，可以由不同的人从不同的角度来进行评价，最后综合大家的意见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谐音：暮光之城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0406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第三类是变异方法，也就是不是那么常用的方法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）平时都是管理人员评估员工，上级评下级，这次我们普通员工也当家作主一会，我们也可以评价上级，互相评价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管理人员评估员工的绩效，员工评估经理的绩效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）要求上司和员工一同决定考评绩效的具体细节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）平衡记分卡可能在其他课程中也听到过，测评的时候讲从四个角度（财务、客户、内部流程、员工个人的学习与发展的角度），当然咱们这个地方的考点不是问你平衡记分卡是什么，重点考的是它的缺点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①过于琐碎了：考虑的面太广、太多，导致没抓住重点，大家想绩效考核的时候基本都是只抓关键的对吧（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②虽然你考虑的面很广，但是没有把一些重点的考虑进去，比如供应商、政府的利益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就相当于你考试的时候长篇大论，但是最后发现踩点给分的时候只能踩到了其中的一两个点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9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今天要来学习一下另外一个很重要的人力资源模块</a:t>
            </a:r>
            <a:r>
              <a:rPr lang="en-US" altLang="zh-CN" b="1" dirty="0" smtClean="0"/>
              <a:t>——</a:t>
            </a:r>
            <a:r>
              <a:rPr lang="zh-CN" altLang="en-US" b="1" dirty="0" smtClean="0"/>
              <a:t>绩效管理</a:t>
            </a:r>
            <a:endParaRPr lang="en-US" altLang="zh-CN" b="1" dirty="0" smtClean="0"/>
          </a:p>
          <a:p>
            <a:r>
              <a:rPr lang="zh-CN" altLang="en-US" b="1" dirty="0" smtClean="0"/>
              <a:t>什么叫做绩效呢？简单来说就是你工作的完成程度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6132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4476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2995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0371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6147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绩效重要吗？重要啊，跟钱有关系呢，所以你的绩效考评方法必须是科学合理有效的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那什么样的是有效的呢？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）与公司的发展战略应该一致，绩效说明的是公司看中的方面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）效度是正确性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就是评价出来拿绩效高的确实是对公司贡献大的；信度是一致性，就是不同的人用你的评价体系评出来的结果要差不多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）你的绩效标准员工都不认可可以吗？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）评了高分，你除了要让被评价的这个人知道这种行为是值得肯定的，也要给其他人指明方向，别人也这么做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7360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如果评价完你的绩效考评体系有有不合适的，那就需要改善，主要的改善措施包括五个方面，出简答题或者论述题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）首先就是要多分析，找出来不合理的地方，比如在组织结构的安排上以及岗位职责的安排上有没有不合理的，需要改善的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）我们在评价的时候往往关注的是结果，但是没有过程哪来的结果呢，所以我们也要关注一下过程，尤其是关键的过程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）多沟通，不要沉浸在自己的世界里，听一听员工的想法，并且考评结果也要反馈给员工；告诉他好的继续保持，不好的如何改善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）提供帮助，对于工作中的问题，不是说给一个不好的考评就完事了，你要帮助他改进啊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）制定一个合理的改进预期，就像是上学考试只能考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鸭蛋，你一下子要求他下次考试考个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分，合适吗？不合适，欺负人家考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分的小同志，你先帮助他及格，再慢慢往上提对吧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6884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2867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7600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6609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133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绩效管理包括很重要的三个方面：绩效计划（定绩效）、绩效沟通（小领导制定出来绩效标准要跟大领导对，绩效标准制定出来还得同步给告诉员工）、然后再按照绩效标准来进行考评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4048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不同类型员工以及不同企业规模的考评模式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7011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）销售：业绩、服务好客户、安全规范（把别人的单子据为己有）、是否认真上班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）技术研发人员：主要是看你研发出多少成果、成果的价值如何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）高层和中层：高层是做决策的，所以做计划、制定战略；中层主要是上传下达，从中协调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7268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非人格化管理：制度化管理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体系比较完善、一线经理需要承担部分考评任务、非人格化、员工参与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182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）灵活（不像大公司那样的制度化，这个月效益好，大家都辛苦了就多发点）、不明确（一人干多个岗位的活）、职责变动大（哪里需要哪里搬）、一共也没多少人，没那么多时间和精力去做复杂的考评系统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）总结一下你完成的重要工作、自我评价（自己是比较清楚自己干了哪些活的）、分类（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可以分为岗位技能、工作态度和工作成果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方面的内容进行考评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）、沟通（必不可少）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8908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0257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4738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8330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绩效学习完以后，咱们还要来学习一部分第一章的内容，这是人力资源的又一大模块</a:t>
            </a:r>
            <a:r>
              <a:rPr lang="en-US" altLang="zh-CN" b="1" dirty="0" smtClean="0"/>
              <a:t>——</a:t>
            </a:r>
            <a:r>
              <a:rPr lang="zh-CN" altLang="en-US" b="1" dirty="0" smtClean="0"/>
              <a:t>薪酬福利体系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8066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一共包括四节的内容，这节课主要是学习第一节，如果时间充裕我们就学习一点第二节的内容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6184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）主要是两大错误：唯薪酬论（将薪酬当做是激励员工的唯一手段）、薪酬无效论（认为吸引人才的不是薪酬，而应该是公司的文化、环境、发展前景）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）激励就只有发钱，时间久了，你发钱的增长速度，跟不上人心的需求速度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）结构零散：也不知道基本薪酬主要由哪些因素决定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4</a:t>
            </a:r>
            <a:r>
              <a:rPr lang="zh-CN" altLang="en-US" b="1" dirty="0" smtClean="0"/>
              <a:t>）沟通不足：不了解员工真正的需求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5</a:t>
            </a:r>
            <a:r>
              <a:rPr lang="zh-CN" altLang="en-US" b="1" dirty="0" smtClean="0"/>
              <a:t>）没有紧紧围绕着企业的战略、文化已经人力资源系统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829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比如销售，职责就是成单，目标比如想要突破</a:t>
            </a:r>
            <a:r>
              <a:rPr lang="en-US" altLang="zh-CN" b="1" dirty="0" smtClean="0"/>
              <a:t>100</a:t>
            </a:r>
            <a:r>
              <a:rPr lang="zh-CN" altLang="en-US" b="1" dirty="0" smtClean="0"/>
              <a:t>万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绩效计划能给主管和员工指明方向，让他们能协调活动，少走弯路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2704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、薪酬定位错误：唯薪酬论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、方式单一：每次都是发奖金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、结构零散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、沟通不足：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员工们认为老板不重视他们的需求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薪酬管理与企业战略、文化及人力资源管理系统</a:t>
            </a:r>
            <a:r>
              <a:rPr lang="zh-CN" altLang="en-US" sz="1200" b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脱节：留不住人了</a:t>
            </a:r>
            <a:endParaRPr lang="en-US" altLang="zh-CN" sz="1200" b="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还有一个问题是如何解决？针对目前的问题，我们需要给薪酬重新定位、增加沟通、增加激励的形式</a:t>
            </a:r>
            <a:endParaRPr lang="en-US" altLang="zh-CN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我们要建立“全面薪酬体系”</a:t>
            </a: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6131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货币和非货币</a:t>
            </a:r>
            <a:r>
              <a:rPr lang="en-US" altLang="zh-CN" b="1" dirty="0" smtClean="0"/>
              <a:t>——</a:t>
            </a:r>
            <a:r>
              <a:rPr lang="zh-CN" altLang="en-US" b="1" dirty="0" smtClean="0"/>
              <a:t>钱和非钱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货币性薪酬又分为固定薪酬（基本工资、年终奖、五险一金、高温补贴、根据地位的不同</a:t>
            </a:r>
            <a:r>
              <a:rPr lang="en-US" altLang="zh-CN" b="1" dirty="0" smtClean="0"/>
              <a:t>——</a:t>
            </a:r>
            <a:r>
              <a:rPr lang="zh-CN" altLang="en-US" b="1" dirty="0" smtClean="0"/>
              <a:t>办公室补贴或个人专车、交际应酬费用）和可变薪酬（得到的钱是会有变化的，主要是跟股票相关的：股票期权</a:t>
            </a:r>
            <a:r>
              <a:rPr lang="en-US" altLang="zh-CN" b="1" dirty="0" smtClean="0"/>
              <a:t>——</a:t>
            </a:r>
            <a:r>
              <a:rPr lang="zh-CN" altLang="en-US" b="1" dirty="0" smtClean="0"/>
              <a:t>购买股票的权利、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股票增值权和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虚拟股票</a:t>
            </a: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差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不多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你不是实际拥有股票，只是享受分红；受限股票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完成任务才能拥有使用权，没完成就的办不到</a:t>
            </a:r>
            <a:r>
              <a:rPr lang="zh-CN" altLang="en-US" b="1" dirty="0" smtClean="0"/>
              <a:t>），完成不同等级的水平，奖励不一样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非货币性薪酬：不是直接给钱的，比如说给你比较好的社交分为、工会福利发米发油、配发电脑文件夹、升职加薪、带薪休假、旅游票、奖杯奖状、比如发一个礼品卡可以让你的家人选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4832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）最佳员工、赛课的冠亚季军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）为了拿冲击冠亚季军不断努力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）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4</a:t>
            </a:r>
            <a:r>
              <a:rPr lang="zh-CN" altLang="en-US" b="1" dirty="0" smtClean="0"/>
              <a:t>）很多人还是希望被认可、发个奖杯啥的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5</a:t>
            </a:r>
            <a:r>
              <a:rPr lang="zh-CN" altLang="en-US" b="1" dirty="0" smtClean="0"/>
              <a:t>）公司最近资金有点紧张，削减金钱的奖励，那可以发一些日用品这样的方式，过渡一下，有总比啥也没有好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5205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0641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11839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1559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1261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7410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岗位：管理岗＞技术＞运营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同样的岗位，还要看技能水平，同样是程序员，工资是不一样的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5566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610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战略性（大方向）和作业性（比较具体的）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3414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31229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879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）比如这个月是完成</a:t>
            </a:r>
            <a:r>
              <a:rPr lang="en-US" altLang="zh-CN" b="1" dirty="0" smtClean="0"/>
              <a:t>40</a:t>
            </a:r>
            <a:r>
              <a:rPr lang="zh-CN" altLang="en-US" b="1" dirty="0" smtClean="0"/>
              <a:t>个还是</a:t>
            </a:r>
            <a:r>
              <a:rPr lang="en-US" altLang="zh-CN" b="1" dirty="0" smtClean="0"/>
              <a:t>50</a:t>
            </a:r>
            <a:r>
              <a:rPr lang="zh-CN" altLang="en-US" b="1" dirty="0" smtClean="0"/>
              <a:t>个小时的讲课？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）“凡事预则立不预则废”，计划毕竟是管理的指南针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）是每个人都有一个绩效标准还是一个部门一个标准？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4</a:t>
            </a:r>
            <a:r>
              <a:rPr lang="zh-CN" altLang="en-US" b="1" dirty="0" smtClean="0"/>
              <a:t>）肯定是为了公司更好的效益？没有哪个公司的绩效是冲着赔钱去的吧！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874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绩效指标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KPI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：是指企业宏观战略目标决策经过层层分解产生的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可操作性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的战术目标，是用来衡量评价对象工作绩效表现的具体量化指标，是对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绩效的评价方式。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工作目标</a:t>
            </a:r>
            <a:r>
              <a:rPr lang="zh-CN" altLang="en-US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设定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GS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：指员工在考核期内应该完成的主要工作及其效果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是对工作职责范围内的一些相对长期性、过程性、辅助性和难以量化的关键工作任务完成情况，即对过程绩效的评价方法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成单量、成单率、成单金额等都会有目标，但是影响工资的主要是成单金额</a:t>
            </a:r>
            <a:endParaRPr lang="en-US" altLang="zh-CN" b="1" dirty="0" smtClean="0"/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endParaRPr lang="en-US" altLang="zh-CN" b="1" dirty="0" smtClean="0"/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602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 userDrawn="1"/>
        </p:nvSpPr>
        <p:spPr>
          <a:xfrm>
            <a:off x="1044196" y="2571752"/>
            <a:ext cx="1031081" cy="409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5" tIns="34289" rIns="68555" bIns="34289"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1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20" y="2665810"/>
            <a:ext cx="904875" cy="221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 userDrawn="1"/>
        </p:nvSpPr>
        <p:spPr>
          <a:xfrm>
            <a:off x="1044178" y="3119440"/>
            <a:ext cx="41672" cy="76557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5" tIns="34289" rIns="68555" bIns="34289"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3" name="副标题 2"/>
          <p:cNvSpPr txBox="1"/>
          <p:nvPr userDrawn="1"/>
        </p:nvSpPr>
        <p:spPr>
          <a:xfrm>
            <a:off x="1098965" y="4597003"/>
            <a:ext cx="3668315" cy="365522"/>
          </a:xfrm>
          <a:prstGeom prst="rect">
            <a:avLst/>
          </a:prstGeom>
        </p:spPr>
        <p:txBody>
          <a:bodyPr lIns="68555" tIns="34289" rIns="68555" bIns="34289">
            <a:norm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6000"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3200"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200400"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7600"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</a:pPr>
            <a:r>
              <a:rPr kumimoji="1" lang="zh-CN" altLang="en-US" sz="12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学习是一种信仰！ </a:t>
            </a:r>
            <a:r>
              <a:rPr kumimoji="1" lang="en-US" altLang="zh-CN" sz="12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kumimoji="1" lang="zh-CN" altLang="en-US" sz="12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LEARING</a:t>
            </a:r>
            <a:r>
              <a:rPr kumimoji="1" lang="zh-CN" altLang="en-US" sz="12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</a:t>
            </a:r>
            <a:r>
              <a:rPr kumimoji="1" lang="zh-CN" altLang="en-US" sz="12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TRUST</a:t>
            </a:r>
            <a:endParaRPr kumimoji="1" lang="zh-CN" altLang="en-US" sz="12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" y="0"/>
            <a:ext cx="2427842" cy="771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6"/>
          <p:cNvGrpSpPr/>
          <p:nvPr userDrawn="1"/>
        </p:nvGrpSpPr>
        <p:grpSpPr bwMode="auto">
          <a:xfrm>
            <a:off x="8729664" y="158353"/>
            <a:ext cx="240506" cy="232172"/>
            <a:chOff x="11466576" y="178855"/>
            <a:chExt cx="466344" cy="452081"/>
          </a:xfrm>
        </p:grpSpPr>
        <p:sp>
          <p:nvSpPr>
            <p:cNvPr id="7" name="矩形 6"/>
            <p:cNvSpPr/>
            <p:nvPr/>
          </p:nvSpPr>
          <p:spPr>
            <a:xfrm>
              <a:off x="11466576" y="178855"/>
              <a:ext cx="466344" cy="1043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1466576" y="352732"/>
              <a:ext cx="466344" cy="1043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1466576" y="526610"/>
              <a:ext cx="466344" cy="1043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1895476"/>
            <a:ext cx="2765822" cy="234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17"/>
          <p:cNvSpPr/>
          <p:nvPr userDrawn="1"/>
        </p:nvSpPr>
        <p:spPr>
          <a:xfrm>
            <a:off x="498365" y="484535"/>
            <a:ext cx="54769" cy="3631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anchor="ctr"/>
          <a:lstStyle/>
          <a:p>
            <a:pPr algn="ctr" defTabSz="685800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9" name="文本框 8"/>
          <p:cNvSpPr txBox="1">
            <a:spLocks noChangeArrowheads="1"/>
          </p:cNvSpPr>
          <p:nvPr userDrawn="1"/>
        </p:nvSpPr>
        <p:spPr bwMode="auto">
          <a:xfrm>
            <a:off x="572695" y="401413"/>
            <a:ext cx="2553886" cy="438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随堂考试题解析</a:t>
            </a:r>
            <a:endParaRPr lang="zh-CN" altLang="en-US" sz="2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2861047" y="484535"/>
            <a:ext cx="54769" cy="3631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anchor="ctr"/>
          <a:lstStyle/>
          <a:p>
            <a:pPr algn="ctr" defTabSz="685800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5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175022"/>
            <a:ext cx="423863" cy="19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58" y="81551"/>
            <a:ext cx="1213921" cy="385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471A6-0D18-4742-ABB3-1404FBCC69C8}" type="datetimeFigureOut">
              <a:rPr kumimoji="1" lang="zh-CN" altLang="en-US" smtClean="0"/>
              <a:t>2020/11/26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7D3A-B9D1-3C47-A374-CBA9926F78A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9909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98365" y="484535"/>
            <a:ext cx="54769" cy="3631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anchor="ctr"/>
          <a:lstStyle/>
          <a:p>
            <a:pPr algn="ctr" defTabSz="685800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380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6"/>
          <p:cNvGrpSpPr/>
          <p:nvPr userDrawn="1"/>
        </p:nvGrpSpPr>
        <p:grpSpPr bwMode="auto">
          <a:xfrm>
            <a:off x="8729664" y="158353"/>
            <a:ext cx="240506" cy="232172"/>
            <a:chOff x="11466576" y="178855"/>
            <a:chExt cx="466344" cy="452081"/>
          </a:xfrm>
        </p:grpSpPr>
        <p:sp>
          <p:nvSpPr>
            <p:cNvPr id="7" name="矩形 6"/>
            <p:cNvSpPr/>
            <p:nvPr/>
          </p:nvSpPr>
          <p:spPr>
            <a:xfrm>
              <a:off x="11466576" y="178855"/>
              <a:ext cx="466344" cy="1043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1466576" y="352732"/>
              <a:ext cx="466344" cy="1043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1466576" y="526610"/>
              <a:ext cx="466344" cy="1043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1895476"/>
            <a:ext cx="2765822" cy="234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175022"/>
            <a:ext cx="423863" cy="19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58" y="81551"/>
            <a:ext cx="1213921" cy="3857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http://img2.imgtn.bdimg.com/it/u=2487823593,1842979335&amp;fm=21&amp;gp=0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" t="18626" r="2175" b="25723"/>
          <a:stretch>
            <a:fillRect/>
          </a:stretch>
        </p:blipFill>
        <p:spPr bwMode="auto">
          <a:xfrm>
            <a:off x="323529" y="195486"/>
            <a:ext cx="1008112" cy="5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 userDrawn="1"/>
        </p:nvSpPr>
        <p:spPr>
          <a:xfrm rot="20954097">
            <a:off x="553377" y="868253"/>
            <a:ext cx="5112710" cy="341631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0" i="1" u="none" strike="noStrike" cap="none" spc="0" normalizeH="0" baseline="0" dirty="0">
                <a:ln>
                  <a:noFill/>
                </a:ln>
                <a:effectLst/>
                <a:uFillTx/>
                <a:latin typeface="Brush Script MT" panose="03060802040406070304" pitchFamily="66" charset="0"/>
                <a:sym typeface="Helvetica"/>
              </a:rPr>
              <a:t>The End</a:t>
            </a:r>
          </a:p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7200" i="1" dirty="0">
                <a:latin typeface="Brush Script MT" panose="03060802040406070304" pitchFamily="66" charset="0"/>
              </a:rPr>
              <a:t>To be Continued</a:t>
            </a:r>
            <a:endParaRPr kumimoji="0" lang="zh-CN" altLang="en-US" sz="7200" b="0" i="1" u="none" strike="noStrike" cap="none" spc="0" normalizeH="0" baseline="0" dirty="0">
              <a:ln>
                <a:noFill/>
              </a:ln>
              <a:effectLst/>
              <a:uFillTx/>
              <a:latin typeface="Brush Script MT" panose="03060802040406070304" pitchFamily="66" charset="0"/>
              <a:sym typeface="Helvetic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http://img2.imgtn.bdimg.com/it/u=2487823593,1842979335&amp;fm=21&amp;gp=0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" t="18626" r="2175" b="25723"/>
          <a:stretch>
            <a:fillRect/>
          </a:stretch>
        </p:blipFill>
        <p:spPr bwMode="auto">
          <a:xfrm>
            <a:off x="323529" y="195486"/>
            <a:ext cx="1008112" cy="5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 userDrawn="1"/>
        </p:nvSpPr>
        <p:spPr>
          <a:xfrm rot="20954097">
            <a:off x="553377" y="868253"/>
            <a:ext cx="5112710" cy="341631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0" i="1" u="none" strike="noStrike" cap="none" spc="0" normalizeH="0" baseline="0" dirty="0">
                <a:ln>
                  <a:noFill/>
                </a:ln>
                <a:effectLst/>
                <a:uFillTx/>
                <a:latin typeface="Brush Script MT" panose="03060802040406070304" pitchFamily="66" charset="0"/>
                <a:sym typeface="Helvetica"/>
              </a:rPr>
              <a:t>The End</a:t>
            </a:r>
          </a:p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7200" i="1" dirty="0">
                <a:latin typeface="Brush Script MT" panose="03060802040406070304" pitchFamily="66" charset="0"/>
              </a:rPr>
              <a:t>Thanks</a:t>
            </a:r>
            <a:endParaRPr kumimoji="0" lang="zh-CN" altLang="en-US" sz="7200" b="0" i="1" u="none" strike="noStrike" cap="none" spc="0" normalizeH="0" baseline="0" dirty="0">
              <a:ln>
                <a:noFill/>
              </a:ln>
              <a:effectLst/>
              <a:uFillTx/>
              <a:latin typeface="Brush Script MT" panose="03060802040406070304" pitchFamily="66" charset="0"/>
              <a:sym typeface="Helvetic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494111" y="350046"/>
            <a:ext cx="47625" cy="52149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1" tIns="34289" rIns="68561" bIns="34289" anchor="ctr"/>
          <a:lstStyle/>
          <a:p>
            <a:pPr algn="ctr" defTabSz="685800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8" name="标题 1"/>
          <p:cNvSpPr txBox="1"/>
          <p:nvPr userDrawn="1"/>
        </p:nvSpPr>
        <p:spPr bwMode="auto">
          <a:xfrm>
            <a:off x="592931" y="244079"/>
            <a:ext cx="3419475" cy="741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1" tIns="34289" rIns="68561" bIns="34289" anchor="ctr"/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课后作业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2625794" y="693450"/>
            <a:ext cx="3892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记得课后要做作业！</a:t>
            </a:r>
          </a:p>
        </p:txBody>
      </p:sp>
      <p:pic>
        <p:nvPicPr>
          <p:cNvPr id="10" name="Picture 2" descr="C:\Users\ADMINI~1\AppData\Local\Temp\cd0330a1-f91d-4811-a523-003cbca9e8b3.tmp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19622"/>
            <a:ext cx="7344816" cy="314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6"/>
          <p:cNvGrpSpPr/>
          <p:nvPr userDrawn="1"/>
        </p:nvGrpSpPr>
        <p:grpSpPr bwMode="auto">
          <a:xfrm>
            <a:off x="8729664" y="158353"/>
            <a:ext cx="240506" cy="232172"/>
            <a:chOff x="11466576" y="178855"/>
            <a:chExt cx="466344" cy="452081"/>
          </a:xfrm>
        </p:grpSpPr>
        <p:sp>
          <p:nvSpPr>
            <p:cNvPr id="7" name="矩形 6"/>
            <p:cNvSpPr/>
            <p:nvPr/>
          </p:nvSpPr>
          <p:spPr>
            <a:xfrm>
              <a:off x="11466576" y="178855"/>
              <a:ext cx="466344" cy="1043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1466576" y="352732"/>
              <a:ext cx="466344" cy="1043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1466576" y="526610"/>
              <a:ext cx="466344" cy="1043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1895476"/>
            <a:ext cx="2765822" cy="234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 userDrawn="1"/>
        </p:nvSpPr>
        <p:spPr>
          <a:xfrm>
            <a:off x="498365" y="484535"/>
            <a:ext cx="54769" cy="3631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anchor="ctr"/>
          <a:lstStyle/>
          <a:p>
            <a:pPr algn="ctr" defTabSz="685800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6" name="文本框 8"/>
          <p:cNvSpPr txBox="1">
            <a:spLocks noChangeArrowheads="1"/>
          </p:cNvSpPr>
          <p:nvPr userDrawn="1"/>
        </p:nvSpPr>
        <p:spPr bwMode="auto">
          <a:xfrm>
            <a:off x="572695" y="401413"/>
            <a:ext cx="1407017" cy="438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作业解析</a:t>
            </a:r>
            <a:endParaRPr lang="zh-CN" altLang="en-US" sz="2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1949771" y="484535"/>
            <a:ext cx="54769" cy="3631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anchor="ctr"/>
          <a:lstStyle/>
          <a:p>
            <a:pPr algn="ctr" defTabSz="685800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175022"/>
            <a:ext cx="423863" cy="19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58" y="81551"/>
            <a:ext cx="1213921" cy="3857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6"/>
          <p:cNvGrpSpPr/>
          <p:nvPr userDrawn="1"/>
        </p:nvGrpSpPr>
        <p:grpSpPr bwMode="auto">
          <a:xfrm>
            <a:off x="8729664" y="158353"/>
            <a:ext cx="240506" cy="232172"/>
            <a:chOff x="11466576" y="178855"/>
            <a:chExt cx="466344" cy="452081"/>
          </a:xfrm>
        </p:grpSpPr>
        <p:sp>
          <p:nvSpPr>
            <p:cNvPr id="7" name="矩形 6"/>
            <p:cNvSpPr/>
            <p:nvPr/>
          </p:nvSpPr>
          <p:spPr>
            <a:xfrm>
              <a:off x="11466576" y="178855"/>
              <a:ext cx="466344" cy="1043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1466576" y="352732"/>
              <a:ext cx="466344" cy="1043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1466576" y="526610"/>
              <a:ext cx="466344" cy="1043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1895476"/>
            <a:ext cx="2765822" cy="234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 userDrawn="1"/>
        </p:nvSpPr>
        <p:spPr>
          <a:xfrm>
            <a:off x="498365" y="484535"/>
            <a:ext cx="54769" cy="3631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anchor="ctr"/>
          <a:lstStyle/>
          <a:p>
            <a:pPr algn="ctr" defTabSz="685800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6" name="文本框 8"/>
          <p:cNvSpPr txBox="1">
            <a:spLocks noChangeArrowheads="1"/>
          </p:cNvSpPr>
          <p:nvPr userDrawn="1"/>
        </p:nvSpPr>
        <p:spPr bwMode="auto">
          <a:xfrm>
            <a:off x="572695" y="401413"/>
            <a:ext cx="1407017" cy="438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</a:p>
        </p:txBody>
      </p:sp>
      <p:sp>
        <p:nvSpPr>
          <p:cNvPr id="17" name="矩形 16"/>
          <p:cNvSpPr/>
          <p:nvPr userDrawn="1"/>
        </p:nvSpPr>
        <p:spPr>
          <a:xfrm>
            <a:off x="1949771" y="484535"/>
            <a:ext cx="54769" cy="3631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anchor="ctr"/>
          <a:lstStyle/>
          <a:p>
            <a:pPr algn="ctr" defTabSz="685800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175022"/>
            <a:ext cx="423863" cy="19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58" y="81551"/>
            <a:ext cx="1213921" cy="385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1895476"/>
            <a:ext cx="2765822" cy="234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 userDrawn="1"/>
        </p:nvSpPr>
        <p:spPr>
          <a:xfrm>
            <a:off x="498365" y="484535"/>
            <a:ext cx="54769" cy="3631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anchor="ctr"/>
          <a:lstStyle/>
          <a:p>
            <a:pPr algn="ctr" defTabSz="685800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08" tIns="45704" rIns="91408" bIns="4570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08" tIns="45704" rIns="91408" bIns="4570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532D0-93E7-41C0-882D-7C3827F8941E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08" tIns="45704" rIns="91408" bIns="4570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08" tIns="45704" rIns="91408" bIns="4570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72CE6-285C-4B16-A432-233E3675DF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3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3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3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/>
          <p:cNvSpPr>
            <a:spLocks noGrp="1"/>
          </p:cNvSpPr>
          <p:nvPr>
            <p:ph type="ctrTitle" idx="4294967295"/>
          </p:nvPr>
        </p:nvSpPr>
        <p:spPr>
          <a:xfrm>
            <a:off x="1054645" y="2892028"/>
            <a:ext cx="5317555" cy="742950"/>
          </a:xfrm>
        </p:spPr>
        <p:txBody>
          <a:bodyPr>
            <a:normAutofit fontScale="90000"/>
          </a:bodyPr>
          <a:lstStyle/>
          <a:p>
            <a:pPr algn="l"/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现代企业人力资源管理概论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13422" y="379588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精讲八</a:t>
            </a:r>
            <a:endParaRPr kumimoji="1"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【1901】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绩效管理的起点是（ 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、绩效计划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、绩效沟通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、绩效考评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、绩效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反馈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10.0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科龙的绩效考评</a:t>
            </a:r>
          </a:p>
        </p:txBody>
      </p:sp>
    </p:spTree>
    <p:extLst>
      <p:ext uri="{BB962C8B-B14F-4D97-AF65-F5344CB8AC3E}">
        <p14:creationId xmlns:p14="http://schemas.microsoft.com/office/powerpoint/2010/main" val="2721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【1901】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绩效管理的起点是（ 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、绩效计划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、绩效沟通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、绩效考评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、绩效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反馈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10.0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科龙的绩效考评</a:t>
            </a:r>
          </a:p>
        </p:txBody>
      </p:sp>
    </p:spTree>
    <p:extLst>
      <p:ext uri="{BB962C8B-B14F-4D97-AF65-F5344CB8AC3E}">
        <p14:creationId xmlns:p14="http://schemas.microsoft.com/office/powerpoint/2010/main" val="390132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【1801】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绩效计划的特点包括（ 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、计划具有特殊性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计划具有普遍性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计划具有首要地位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计划具有效益性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、计划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具有明确的目标性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10.0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科龙的绩效考评</a:t>
            </a:r>
          </a:p>
        </p:txBody>
      </p:sp>
    </p:spTree>
    <p:extLst>
      <p:ext uri="{BB962C8B-B14F-4D97-AF65-F5344CB8AC3E}">
        <p14:creationId xmlns:p14="http://schemas.microsoft.com/office/powerpoint/2010/main" val="295260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【1801】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绩效计划的特点包括（ 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、计划具有特殊性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计划具有普遍性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计划具有首要地位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计划具有效益性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、计划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具有明确的目标性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10.0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科龙的绩效考评</a:t>
            </a: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4286870" y="3219822"/>
            <a:ext cx="2646878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首镖便宜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510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【1601】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绩效计划的内容包括（ 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、绩效沟通内容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关键绩效指标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工作目标设定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绩效考评方法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能力发展计划</a:t>
            </a:r>
          </a:p>
        </p:txBody>
      </p:sp>
    </p:spTree>
    <p:extLst>
      <p:ext uri="{BB962C8B-B14F-4D97-AF65-F5344CB8AC3E}">
        <p14:creationId xmlns:p14="http://schemas.microsoft.com/office/powerpoint/2010/main" val="179345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【1601】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绩效计划的内容包括（ 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、绩效沟通内容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关键绩效指标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工作目标设定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绩效考评方法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能力发展计划</a:t>
            </a:r>
          </a:p>
        </p:txBody>
      </p:sp>
      <p:sp>
        <p:nvSpPr>
          <p:cNvPr id="12" name="文本框 11">
            <a:extLst/>
          </p:cNvPr>
          <p:cNvSpPr txBox="1"/>
          <p:nvPr/>
        </p:nvSpPr>
        <p:spPr>
          <a:xfrm>
            <a:off x="3779912" y="2725460"/>
            <a:ext cx="3262432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设定关键计划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008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绩效计划</a:t>
            </a: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4865723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10.1.2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绩效计划与目标体系的设定</a:t>
            </a:r>
          </a:p>
        </p:txBody>
      </p:sp>
      <p:sp>
        <p:nvSpPr>
          <p:cNvPr id="3" name="矩形 2"/>
          <p:cNvSpPr/>
          <p:nvPr/>
        </p:nvSpPr>
        <p:spPr>
          <a:xfrm>
            <a:off x="488959" y="1477261"/>
            <a:ext cx="8475529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目标管理的程序：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）确定目标：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有效目标的设置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是目标管理过程中最重要的阶段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）执行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）过程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检查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）自我调节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5364088" y="913416"/>
            <a:ext cx="110799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621" y="51470"/>
            <a:ext cx="2604724" cy="131221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10.1.2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二、绩效计划与目标体系的设定</a:t>
            </a:r>
          </a:p>
        </p:txBody>
      </p:sp>
    </p:spTree>
    <p:extLst>
      <p:ext uri="{BB962C8B-B14F-4D97-AF65-F5344CB8AC3E}">
        <p14:creationId xmlns:p14="http://schemas.microsoft.com/office/powerpoint/2010/main" val="208553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【1607】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目标管理过程中最重要的阶段是（ ）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、有效目标的设置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、目标的执行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、过程检查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、自我调节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10.1.2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二、绩效计划与目标体系的设定</a:t>
            </a:r>
          </a:p>
        </p:txBody>
      </p:sp>
    </p:spTree>
    <p:extLst>
      <p:ext uri="{BB962C8B-B14F-4D97-AF65-F5344CB8AC3E}">
        <p14:creationId xmlns:p14="http://schemas.microsoft.com/office/powerpoint/2010/main" val="204970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【1607】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目标管理过程中最重要的阶段是（ ）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、有效目标的设置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、目标的执行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、过程检查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、自我调节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10.1.2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二、绩效计划与目标体系的设定</a:t>
            </a:r>
          </a:p>
        </p:txBody>
      </p:sp>
    </p:spTree>
    <p:extLst>
      <p:ext uri="{BB962C8B-B14F-4D97-AF65-F5344CB8AC3E}">
        <p14:creationId xmlns:p14="http://schemas.microsoft.com/office/powerpoint/2010/main" val="158859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19991" y="2585387"/>
            <a:ext cx="1877312" cy="769379"/>
          </a:xfrm>
          <a:prstGeom prst="rect">
            <a:avLst/>
          </a:prstGeom>
        </p:spPr>
        <p:txBody>
          <a:bodyPr wrap="none" lIns="91378" tIns="45689" rIns="91378" bIns="45689">
            <a:spAutoFit/>
          </a:bodyPr>
          <a:lstStyle/>
          <a:p>
            <a:pPr lvl="0" algn="ctr"/>
            <a:r>
              <a:rPr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多题型</a:t>
            </a:r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xmlns="" id="{57E5FE97-BD0F-47EB-B695-5F05229986B0}"/>
              </a:ext>
            </a:extLst>
          </p:cNvPr>
          <p:cNvGraphicFramePr/>
          <p:nvPr>
            <p:extLst/>
          </p:nvPr>
        </p:nvGraphicFramePr>
        <p:xfrm>
          <a:off x="35495" y="0"/>
          <a:ext cx="9073009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455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33950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题型介绍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788954"/>
              </p:ext>
            </p:extLst>
          </p:nvPr>
        </p:nvGraphicFramePr>
        <p:xfrm>
          <a:off x="1985264" y="987574"/>
          <a:ext cx="5508624" cy="358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22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0462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89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908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8" marR="9528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分值</a:t>
                      </a:r>
                    </a:p>
                  </a:txBody>
                  <a:tcPr marL="9528" marR="9528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题量</a:t>
                      </a:r>
                    </a:p>
                  </a:txBody>
                  <a:tcPr marL="9528" marR="9528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总分</a:t>
                      </a:r>
                    </a:p>
                  </a:txBody>
                  <a:tcPr marL="9528" marR="9528" marT="9525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一</a:t>
                      </a:r>
                      <a:r>
                        <a:rPr lang="zh-CN" alt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、单选选择题</a:t>
                      </a:r>
                      <a:endParaRPr lang="zh-CN" alt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二</a:t>
                      </a:r>
                      <a:r>
                        <a:rPr lang="zh-CN" alt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、多选选择题</a:t>
                      </a:r>
                      <a:endParaRPr lang="zh-CN" alt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三、简答题</a:t>
                      </a:r>
                    </a:p>
                  </a:txBody>
                  <a:tcPr marL="9528" marR="9528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四、论述题</a:t>
                      </a:r>
                    </a:p>
                  </a:txBody>
                  <a:tcPr marL="9528" marR="9528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五、案例分析题</a:t>
                      </a:r>
                    </a:p>
                  </a:txBody>
                  <a:tcPr marL="9528" marR="9528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122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绩效沟通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4865723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10.2.1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绩效沟通的原则</a:t>
            </a:r>
          </a:p>
        </p:txBody>
      </p:sp>
      <p:sp>
        <p:nvSpPr>
          <p:cNvPr id="3" name="矩形 2"/>
          <p:cNvSpPr/>
          <p:nvPr/>
        </p:nvSpPr>
        <p:spPr>
          <a:xfrm>
            <a:off x="488959" y="1477261"/>
            <a:ext cx="8475529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、绩效沟通的原则：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）沟通应该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真诚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）沟通应该具有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针对性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）沟通应该具有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建设性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）沟通应该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及时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）沟通应该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定期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5364088" y="913416"/>
            <a:ext cx="110799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10.2.1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一、绩效沟通的原则</a:t>
            </a:r>
          </a:p>
        </p:txBody>
      </p:sp>
      <p:sp>
        <p:nvSpPr>
          <p:cNvPr id="15" name="文本框 14">
            <a:extLst/>
          </p:cNvPr>
          <p:cNvSpPr txBox="1"/>
          <p:nvPr/>
        </p:nvSpPr>
        <p:spPr>
          <a:xfrm>
            <a:off x="3855397" y="3062309"/>
            <a:ext cx="5109091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针对定期建设，沟通真及时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560" y="84410"/>
            <a:ext cx="2275571" cy="141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7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绩效沟通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4865723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10.2</a:t>
            </a:r>
            <a:r>
              <a:rPr lang="zh-CN" altLang="en-US" kern="0" dirty="0" smtClean="0">
                <a:solidFill>
                  <a:sysClr val="windowText" lastClr="000000"/>
                </a:solidFill>
              </a:rPr>
              <a:t>绩效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沟通的</a:t>
            </a:r>
            <a:r>
              <a:rPr lang="zh-CN" altLang="en-US" kern="0" dirty="0" smtClean="0">
                <a:solidFill>
                  <a:sysClr val="windowText" lastClr="000000"/>
                </a:solidFill>
              </a:rPr>
              <a:t>原则、内容和技巧</a:t>
            </a: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8959" y="1477261"/>
            <a:ext cx="847552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、绩效沟通的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正式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沟通与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非正式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沟通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、绩效沟通的内容：工作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、工作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评估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求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期望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绩效沟通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的技巧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 倾听技术、反馈技巧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5364088" y="913416"/>
            <a:ext cx="110799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10.2.2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二、绩效沟通的方式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560" y="82506"/>
            <a:ext cx="2272328" cy="1409124"/>
          </a:xfrm>
          <a:prstGeom prst="rect">
            <a:avLst/>
          </a:prstGeom>
        </p:spPr>
      </p:pic>
      <p:sp>
        <p:nvSpPr>
          <p:cNvPr id="15" name="文本框 14">
            <a:extLst/>
          </p:cNvPr>
          <p:cNvSpPr txBox="1"/>
          <p:nvPr/>
        </p:nvSpPr>
        <p:spPr>
          <a:xfrm>
            <a:off x="2627784" y="2754533"/>
            <a:ext cx="3877985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要评估目标和任务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778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【1804】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下列有关绩效沟通的描述错误的是（ ）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、沟通方式包括正式沟通与非正式沟通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沟通适用于绩效管理的开始阶段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沟通在绩效管理中起决定性的作用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管理者可根据员工的要求进行专门的沟通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10.2.3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三、绩效沟通的内容</a:t>
            </a:r>
          </a:p>
        </p:txBody>
      </p:sp>
    </p:spTree>
    <p:extLst>
      <p:ext uri="{BB962C8B-B14F-4D97-AF65-F5344CB8AC3E}">
        <p14:creationId xmlns:p14="http://schemas.microsoft.com/office/powerpoint/2010/main" val="287848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【1804】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下列有关绩效沟通的描述错误的是（ ）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、沟通方式包括正式沟通与非正式沟通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沟通适用于绩效管理的开始阶段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沟通在绩效管理中起决定性的作用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管理者可根据员工的要求进行专门的沟通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10.2.3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三、绩效沟通的内容</a:t>
            </a:r>
          </a:p>
        </p:txBody>
      </p:sp>
    </p:spTree>
    <p:extLst>
      <p:ext uri="{BB962C8B-B14F-4D97-AF65-F5344CB8AC3E}">
        <p14:creationId xmlns:p14="http://schemas.microsoft.com/office/powerpoint/2010/main" val="140981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【1701】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绩效沟通的内容主要包括（ ）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、工作目标与任务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工作评估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工作要求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工作期望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、工作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反馈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10.2.3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三、绩效沟通的内容</a:t>
            </a:r>
          </a:p>
        </p:txBody>
      </p:sp>
    </p:spTree>
    <p:extLst>
      <p:ext uri="{BB962C8B-B14F-4D97-AF65-F5344CB8AC3E}">
        <p14:creationId xmlns:p14="http://schemas.microsoft.com/office/powerpoint/2010/main" val="425571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【1701】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绩效沟通的内容主要包括（ ）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、工作目标与任务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工作评估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工作要求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工作期望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、工作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反馈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10.2.3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三、绩效沟通的内容</a:t>
            </a: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4048471" y="2695734"/>
            <a:ext cx="3877985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要评估目标和任务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095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【1301】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一般而言，绩效沟通应符合的原则包括（ ）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、真诚原则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、及时原则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、针对性原则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定期原则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、建设性原则</a:t>
            </a:r>
          </a:p>
        </p:txBody>
      </p:sp>
    </p:spTree>
    <p:extLst>
      <p:ext uri="{BB962C8B-B14F-4D97-AF65-F5344CB8AC3E}">
        <p14:creationId xmlns:p14="http://schemas.microsoft.com/office/powerpoint/2010/main" val="54072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【1301】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一般而言，绩效沟通应符合的原则包括（ ）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、真诚原则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、及时原则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、针对性原则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定期原则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、建设性原则</a:t>
            </a: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3667283" y="3003798"/>
            <a:ext cx="5109091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针对定期建设，沟通真及时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985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19991" y="2585387"/>
            <a:ext cx="1877312" cy="769379"/>
          </a:xfrm>
          <a:prstGeom prst="rect">
            <a:avLst/>
          </a:prstGeom>
        </p:spPr>
        <p:txBody>
          <a:bodyPr wrap="none" lIns="91378" tIns="45689" rIns="91378" bIns="45689">
            <a:spAutoFit/>
          </a:bodyPr>
          <a:lstStyle/>
          <a:p>
            <a:pPr lvl="0" algn="ctr"/>
            <a:r>
              <a:rPr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多题型</a:t>
            </a:r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xmlns="" id="{57E5FE97-BD0F-47EB-B695-5F05229986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1330175"/>
              </p:ext>
            </p:extLst>
          </p:nvPr>
        </p:nvGraphicFramePr>
        <p:xfrm>
          <a:off x="35495" y="0"/>
          <a:ext cx="9073009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074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 绩效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考评与绩效管理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" y="1007365"/>
            <a:ext cx="9144000" cy="326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7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33950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课程教材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66" y="1059582"/>
            <a:ext cx="3507854" cy="350785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80842" y="1797846"/>
            <a:ext cx="54360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教材名称：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人力资源管理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概论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教材主编：谌新民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代码：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11466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321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绩效考评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4865723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10.3.1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绩效考评系统的设计</a:t>
            </a:r>
          </a:p>
        </p:txBody>
      </p:sp>
      <p:sp>
        <p:nvSpPr>
          <p:cNvPr id="3" name="矩形 2"/>
          <p:cNvSpPr/>
          <p:nvPr/>
        </p:nvSpPr>
        <p:spPr>
          <a:xfrm>
            <a:off x="488959" y="1477261"/>
            <a:ext cx="415504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、绩效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考评设计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原则：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）绩效考评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制度化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原则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任与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利相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原则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）客观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公正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原则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公开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原则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原则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效益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原则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5364088" y="913416"/>
            <a:ext cx="110799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10.3.1.1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设计原则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472" y="52070"/>
            <a:ext cx="2714633" cy="160678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644008" y="1477261"/>
            <a:ext cx="448928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绩效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考评内容确定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的原则：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）要与企业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和管理理念相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）绩效考核内容要有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侧重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不考核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与绩效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无关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的内容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513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绩效考评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4865723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10.3.1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绩效考评系统的设计</a:t>
            </a:r>
          </a:p>
        </p:txBody>
      </p:sp>
      <p:sp>
        <p:nvSpPr>
          <p:cNvPr id="3" name="矩形 2"/>
          <p:cNvSpPr/>
          <p:nvPr/>
        </p:nvSpPr>
        <p:spPr>
          <a:xfrm>
            <a:off x="488959" y="1477261"/>
            <a:ext cx="8475529" cy="371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、绩效考评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指标设计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原则：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）绩效评估指标的目标原则是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简单、明确、清晰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）绩效评估指标之间保持内在的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相关性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和一定的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互补性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）时刻坚持和灵活处理绩效评估指标的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有效性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原则，不能提倡指标越多越客观或定量指标比定性指标更客观等意见。</a:t>
            </a:r>
          </a:p>
          <a:p>
            <a:pPr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）在素质指标、基本技能指标、发展潜力指标之间寻求基本的平衡点，以求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绩效考评体系。</a:t>
            </a:r>
          </a:p>
          <a:p>
            <a:pPr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）在量化指标、定性指标之间寻求基本的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平衡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）重视绩效评估指标设计与指标结构的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“本土化”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5364088" y="913416"/>
            <a:ext cx="110799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简答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10.3.1.3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绩效考评指标体系的确定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472" y="52070"/>
            <a:ext cx="2714633" cy="160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3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绩效考评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4865723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10.3.1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绩效考评系统的设计</a:t>
            </a:r>
          </a:p>
        </p:txBody>
      </p:sp>
      <p:sp>
        <p:nvSpPr>
          <p:cNvPr id="3" name="矩形 2"/>
          <p:cNvSpPr/>
          <p:nvPr/>
        </p:nvSpPr>
        <p:spPr>
          <a:xfrm>
            <a:off x="488959" y="1477261"/>
            <a:ext cx="840352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、绩效指标确立的基本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步骤：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绩效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 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要素调查，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指标 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指标的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修订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5364088" y="913416"/>
            <a:ext cx="110799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简答题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472" y="52070"/>
            <a:ext cx="2714633" cy="1606780"/>
          </a:xfrm>
          <a:prstGeom prst="rect">
            <a:avLst/>
          </a:prstGeom>
        </p:spPr>
      </p:pic>
      <p:sp>
        <p:nvSpPr>
          <p:cNvPr id="15" name="文本框 14">
            <a:extLst/>
          </p:cNvPr>
          <p:cNvSpPr txBox="1"/>
          <p:nvPr/>
        </p:nvSpPr>
        <p:spPr>
          <a:xfrm>
            <a:off x="2958618" y="3435846"/>
            <a:ext cx="6032421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工作流程的特征，验证后确定修订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10.3.3.1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绩效考评系统的操作流程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8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【1904】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下列关于绩效考核的内容的确定原则错误的是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 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、与企业文化和管理理论相一致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、要有侧重点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、必须适当考虑与绩效无关的内容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不考核与绩效无关的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内容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82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【1904】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下列关于绩效考核的内容的确定原则错误的是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 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、与企业文化和管理理论相一致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、要有侧重点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、必须适当考虑与绩效无关的内容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不考核与绩效无关的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内容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60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【1804】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绩效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考评设计应遵循的原则有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 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、制度化原则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责任与权力相结合原则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客观公正的原则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半公开原则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沟通原则</a:t>
            </a:r>
          </a:p>
        </p:txBody>
      </p:sp>
    </p:spTree>
    <p:extLst>
      <p:ext uri="{BB962C8B-B14F-4D97-AF65-F5344CB8AC3E}">
        <p14:creationId xmlns:p14="http://schemas.microsoft.com/office/powerpoint/2010/main" val="412842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【1804】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绩效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考评设计应遵循的原则有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 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、制度化原则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责任与权力相结合原则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客观公正的原则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半公开原则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沟通原则</a:t>
            </a:r>
          </a:p>
        </p:txBody>
      </p:sp>
    </p:spTree>
    <p:extLst>
      <p:ext uri="{BB962C8B-B14F-4D97-AF65-F5344CB8AC3E}">
        <p14:creationId xmlns:p14="http://schemas.microsoft.com/office/powerpoint/2010/main" val="1703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/>
          </p:cNvPr>
          <p:cNvGraphicFramePr/>
          <p:nvPr>
            <p:extLst>
              <p:ext uri="{D42A27DB-BD31-4B8C-83A1-F6EECF244321}">
                <p14:modId xmlns:p14="http://schemas.microsoft.com/office/powerpoint/2010/main" val="51571870"/>
              </p:ext>
            </p:extLst>
          </p:nvPr>
        </p:nvGraphicFramePr>
        <p:xfrm>
          <a:off x="2088755" y="2067694"/>
          <a:ext cx="4968552" cy="2885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文本框 2">
            <a:extLst/>
          </p:cNvPr>
          <p:cNvSpPr txBox="1"/>
          <p:nvPr/>
        </p:nvSpPr>
        <p:spPr>
          <a:xfrm>
            <a:off x="5405438" y="2111702"/>
            <a:ext cx="1742785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3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对考评内容比较熟悉</a:t>
            </a:r>
            <a:endParaRPr lang="zh-CN" altLang="en-US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/>
          </p:cNvPr>
          <p:cNvSpPr txBox="1"/>
          <p:nvPr/>
        </p:nvSpPr>
        <p:spPr>
          <a:xfrm>
            <a:off x="6531769" y="3038009"/>
            <a:ext cx="1742785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3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接触频繁，客观全面</a:t>
            </a:r>
            <a:endParaRPr lang="zh-CN" altLang="en-US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/>
          </p:cNvPr>
          <p:cNvSpPr txBox="1"/>
          <p:nvPr/>
        </p:nvSpPr>
        <p:spPr>
          <a:xfrm>
            <a:off x="6142435" y="4070280"/>
            <a:ext cx="1569660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3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利于管理的民主化</a:t>
            </a:r>
            <a:endParaRPr lang="zh-CN" altLang="en-US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/>
          </p:cNvPr>
          <p:cNvSpPr txBox="1"/>
          <p:nvPr/>
        </p:nvSpPr>
        <p:spPr>
          <a:xfrm>
            <a:off x="1487091" y="3916690"/>
            <a:ext cx="1742785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了解自己，评价客观</a:t>
            </a:r>
          </a:p>
        </p:txBody>
      </p:sp>
      <p:sp>
        <p:nvSpPr>
          <p:cNvPr id="7" name="文本框 6">
            <a:extLst/>
          </p:cNvPr>
          <p:cNvSpPr txBox="1"/>
          <p:nvPr/>
        </p:nvSpPr>
        <p:spPr>
          <a:xfrm>
            <a:off x="1727597" y="2276009"/>
            <a:ext cx="1438214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干扰少</a:t>
            </a:r>
            <a:r>
              <a:rPr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真实客观</a:t>
            </a:r>
            <a:endParaRPr lang="zh-CN" altLang="en-US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/>
          </p:cNvPr>
          <p:cNvSpPr txBox="1"/>
          <p:nvPr/>
        </p:nvSpPr>
        <p:spPr>
          <a:xfrm>
            <a:off x="5776913" y="2485559"/>
            <a:ext cx="1742785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defRPr/>
            </a:pPr>
            <a:r>
              <a:rPr lang="zh-CN" alt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以偏概全，定式思维</a:t>
            </a:r>
            <a:endParaRPr lang="en-US" altLang="zh-CN" sz="13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/>
          </p:cNvPr>
          <p:cNvSpPr txBox="1"/>
          <p:nvPr/>
        </p:nvSpPr>
        <p:spPr>
          <a:xfrm>
            <a:off x="6542485" y="3385671"/>
            <a:ext cx="1396536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私心，人际关系</a:t>
            </a:r>
            <a:endParaRPr lang="zh-CN" altLang="en-US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1140619" y="4276259"/>
            <a:ext cx="2089033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defRPr/>
            </a:pPr>
            <a:r>
              <a:rPr lang="zh-CN" altLang="en-US" sz="13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易高估自己</a:t>
            </a:r>
            <a:r>
              <a:rPr lang="zh-CN" alt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，隐瞒，开脱</a:t>
            </a:r>
            <a:endParaRPr lang="en-US" altLang="zh-CN" sz="13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/>
          </p:cNvPr>
          <p:cNvSpPr txBox="1"/>
          <p:nvPr/>
        </p:nvSpPr>
        <p:spPr>
          <a:xfrm>
            <a:off x="6142435" y="4417943"/>
            <a:ext cx="1915909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素质限制，怕打击报复</a:t>
            </a:r>
            <a:endParaRPr lang="zh-CN" altLang="en-US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/>
          </p:cNvPr>
          <p:cNvSpPr txBox="1"/>
          <p:nvPr/>
        </p:nvSpPr>
        <p:spPr>
          <a:xfrm>
            <a:off x="1076325" y="2653436"/>
            <a:ext cx="2089033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耗时，</a:t>
            </a:r>
            <a:r>
              <a:rPr lang="zh-CN" altLang="en-US" sz="13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考评资料不易获得</a:t>
            </a:r>
          </a:p>
        </p:txBody>
      </p:sp>
      <p:pic>
        <p:nvPicPr>
          <p:cNvPr id="16" name="Picture 2" descr="https://timgsa.baidu.com/timg?image&amp;quality=80&amp;size=b9999_10000&amp;sec=1498561795292&amp;di=9a278dafc3aca86ef4e1e509fd15d433&amp;imgtype=0&amp;src=http%3A%2F%2Fpic.58pic.com%2F58pic%2F15%2F41%2F25%2F20A58PICRnJ_102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49" b="21448"/>
          <a:stretch>
            <a:fillRect/>
          </a:stretch>
        </p:blipFill>
        <p:spPr bwMode="auto">
          <a:xfrm>
            <a:off x="1428750" y="2248624"/>
            <a:ext cx="245269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 descr="https://timgsa.baidu.com/timg?image&amp;quality=80&amp;size=b9999_10000&amp;sec=1498561795292&amp;di=9a278dafc3aca86ef4e1e509fd15d433&amp;imgtype=0&amp;src=http%3A%2F%2Fpic.58pic.com%2F58pic%2F15%2F41%2F25%2F20A58PICRnJ_102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49" b="21448"/>
          <a:stretch>
            <a:fillRect/>
          </a:stretch>
        </p:blipFill>
        <p:spPr bwMode="auto">
          <a:xfrm>
            <a:off x="1140619" y="3878590"/>
            <a:ext cx="267891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https://timgsa.baidu.com/timg?image&amp;quality=80&amp;size=b9999_10000&amp;sec=1498561795292&amp;di=9a278dafc3aca86ef4e1e509fd15d433&amp;imgtype=0&amp;src=http%3A%2F%2Fpic.58pic.com%2F58pic%2F15%2F41%2F25%2F20A58PICRnJ_102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49" b="21448"/>
          <a:stretch>
            <a:fillRect/>
          </a:stretch>
        </p:blipFill>
        <p:spPr bwMode="auto">
          <a:xfrm>
            <a:off x="7150894" y="2091462"/>
            <a:ext cx="221456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 descr="https://timgsa.baidu.com/timg?image&amp;quality=80&amp;size=b9999_10000&amp;sec=1498561795292&amp;di=9a278dafc3aca86ef4e1e509fd15d433&amp;imgtype=0&amp;src=http%3A%2F%2Fpic.58pic.com%2F58pic%2F15%2F41%2F25%2F20A58PICRnJ_1024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49" b="21448"/>
          <a:stretch>
            <a:fillRect/>
          </a:stretch>
        </p:blipFill>
        <p:spPr bwMode="auto">
          <a:xfrm>
            <a:off x="8311753" y="3038009"/>
            <a:ext cx="22264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https://timgsa.baidu.com/timg?image&amp;quality=80&amp;size=b9999_10000&amp;sec=1498561795292&amp;di=9a278dafc3aca86ef4e1e509fd15d433&amp;imgtype=0&amp;src=http%3A%2F%2Fpic.58pic.com%2F58pic%2F15%2F41%2F25%2F20A58PICRnJ_1024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49" b="21448"/>
          <a:stretch>
            <a:fillRect/>
          </a:stretch>
        </p:blipFill>
        <p:spPr bwMode="auto">
          <a:xfrm>
            <a:off x="7743825" y="4040515"/>
            <a:ext cx="220266" cy="272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 descr="https://timgsa.baidu.com/timg?image&amp;quality=80&amp;size=b9999_10000&amp;sec=1498561795292&amp;di=9a278dafc3aca86ef4e1e509fd15d433&amp;imgtype=0&amp;src=http%3A%2F%2Fpic.58pic.com%2F58pic%2F15%2F41%2F25%2F20A58PICRnJ_1024.png"/>
          <p:cNvPicPr>
            <a:picLocks noChangeAspect="1" noChangeArrowheads="1"/>
          </p:cNvPicPr>
          <p:nvPr/>
        </p:nvPicPr>
        <p:blipFill>
          <a:blip r:embed="rId13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3" t="22804"/>
          <a:stretch>
            <a:fillRect/>
          </a:stretch>
        </p:blipFill>
        <p:spPr bwMode="auto">
          <a:xfrm>
            <a:off x="7543801" y="2456984"/>
            <a:ext cx="251222" cy="305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 descr="https://timgsa.baidu.com/timg?image&amp;quality=80&amp;size=b9999_10000&amp;sec=1498561795292&amp;di=9a278dafc3aca86ef4e1e509fd15d433&amp;imgtype=0&amp;src=http%3A%2F%2Fpic.58pic.com%2F58pic%2F15%2F41%2F25%2F20A58PICRnJ_1024.png"/>
          <p:cNvPicPr>
            <a:picLocks noChangeAspect="1" noChangeArrowheads="1"/>
          </p:cNvPicPr>
          <p:nvPr/>
        </p:nvPicPr>
        <p:blipFill>
          <a:blip r:embed="rId14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3" t="22804"/>
          <a:stretch>
            <a:fillRect/>
          </a:stretch>
        </p:blipFill>
        <p:spPr bwMode="auto">
          <a:xfrm>
            <a:off x="8001000" y="3353525"/>
            <a:ext cx="228600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https://timgsa.baidu.com/timg?image&amp;quality=80&amp;size=b9999_10000&amp;sec=1498561795292&amp;di=9a278dafc3aca86ef4e1e509fd15d433&amp;imgtype=0&amp;src=http%3A%2F%2Fpic.58pic.com%2F58pic%2F15%2F41%2F25%2F20A58PICRnJ_1024.png"/>
          <p:cNvPicPr>
            <a:picLocks noChangeAspect="1" noChangeArrowheads="1"/>
          </p:cNvPicPr>
          <p:nvPr/>
        </p:nvPicPr>
        <p:blipFill>
          <a:blip r:embed="rId15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3" t="22804"/>
          <a:stretch>
            <a:fillRect/>
          </a:stretch>
        </p:blipFill>
        <p:spPr bwMode="auto">
          <a:xfrm>
            <a:off x="8111728" y="4441756"/>
            <a:ext cx="232172" cy="283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 descr="https://timgsa.baidu.com/timg?image&amp;quality=80&amp;size=b9999_10000&amp;sec=1498561795292&amp;di=9a278dafc3aca86ef4e1e509fd15d433&amp;imgtype=0&amp;src=http%3A%2F%2Fpic.58pic.com%2F58pic%2F15%2F41%2F25%2F20A58PICRnJ_1024.png"/>
          <p:cNvPicPr>
            <a:picLocks noChangeAspect="1" noChangeArrowheads="1"/>
          </p:cNvPicPr>
          <p:nvPr/>
        </p:nvPicPr>
        <p:blipFill>
          <a:blip r:embed="rId16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3" t="22804"/>
          <a:stretch>
            <a:fillRect/>
          </a:stretch>
        </p:blipFill>
        <p:spPr bwMode="auto">
          <a:xfrm>
            <a:off x="742950" y="2654628"/>
            <a:ext cx="235744" cy="286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 descr="https://timgsa.baidu.com/timg?image&amp;quality=80&amp;size=b9999_10000&amp;sec=1498561795292&amp;di=9a278dafc3aca86ef4e1e509fd15d433&amp;imgtype=0&amp;src=http%3A%2F%2Fpic.58pic.com%2F58pic%2F15%2F41%2F25%2F20A58PICRnJ_1024.png"/>
          <p:cNvPicPr>
            <a:picLocks noChangeAspect="1" noChangeArrowheads="1"/>
          </p:cNvPicPr>
          <p:nvPr/>
        </p:nvPicPr>
        <p:blipFill>
          <a:blip r:embed="rId17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3" t="22804"/>
          <a:stretch>
            <a:fillRect/>
          </a:stretch>
        </p:blipFill>
        <p:spPr bwMode="auto">
          <a:xfrm>
            <a:off x="782241" y="4242922"/>
            <a:ext cx="254794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绩效考评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5585803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10.3.2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不同考评主体参与考评的优缺点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97607" y="38046"/>
            <a:ext cx="2762020" cy="1634828"/>
          </a:xfrm>
          <a:prstGeom prst="rect">
            <a:avLst/>
          </a:prstGeom>
        </p:spPr>
      </p:pic>
      <p:sp>
        <p:nvSpPr>
          <p:cNvPr id="35" name="文本框 34">
            <a:extLst/>
          </p:cNvPr>
          <p:cNvSpPr txBox="1"/>
          <p:nvPr/>
        </p:nvSpPr>
        <p:spPr>
          <a:xfrm>
            <a:off x="6178242" y="869399"/>
            <a:ext cx="110799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10.3.1.4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绩效考评前的准备</a:t>
            </a:r>
          </a:p>
        </p:txBody>
      </p:sp>
    </p:spTree>
    <p:extLst>
      <p:ext uri="{BB962C8B-B14F-4D97-AF65-F5344CB8AC3E}">
        <p14:creationId xmlns:p14="http://schemas.microsoft.com/office/powerpoint/2010/main" val="47399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 animBg="1"/>
      <p:bldP spid="4" grpId="0" animBg="1"/>
      <p:bldP spid="5" grpId="0" animBg="1"/>
      <p:bldP spid="6" grpId="0" animBg="1"/>
      <p:bldP spid="7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绩效考评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607" y="45130"/>
            <a:ext cx="2742512" cy="1623282"/>
          </a:xfrm>
          <a:prstGeom prst="rect">
            <a:avLst/>
          </a:prstGeom>
        </p:spPr>
      </p:pic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5585803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10.3.3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运用科学的考评方法</a:t>
            </a: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6178242" y="869399"/>
            <a:ext cx="110799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10.3.2.3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结果考评法</a:t>
            </a:r>
          </a:p>
        </p:txBody>
      </p:sp>
      <p:sp>
        <p:nvSpPr>
          <p:cNvPr id="15" name="矩形 14"/>
          <p:cNvSpPr/>
          <p:nvPr/>
        </p:nvSpPr>
        <p:spPr>
          <a:xfrm>
            <a:off x="488959" y="1477261"/>
            <a:ext cx="865504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、行为考评法：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①交错排列法；②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对偶比较法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；③强制正态分布法；④记录考核法；⑤评级量表法；⑥行为观察量表法；⑦强迫选择表；⑧关键事件法；⑨行为锚等级评定法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、结果考评法：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标管理法；②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位绩效指数化法；③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次分析法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/>
          </p:cNvPr>
          <p:cNvSpPr txBox="1"/>
          <p:nvPr/>
        </p:nvSpPr>
        <p:spPr>
          <a:xfrm>
            <a:off x="2627784" y="3651870"/>
            <a:ext cx="2646878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目岗之层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823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绩效考评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607" y="45130"/>
            <a:ext cx="2742512" cy="1623282"/>
          </a:xfrm>
          <a:prstGeom prst="rect">
            <a:avLst/>
          </a:prstGeom>
        </p:spPr>
      </p:pic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5585803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10.3.3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运用科学的考评方法</a:t>
            </a: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6178242" y="869399"/>
            <a:ext cx="110799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10.3.4.1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选拔与招聘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88959" y="1477261"/>
            <a:ext cx="8655041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、考评法中的变异方法：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）双向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评估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）增强效力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法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平衡记分卡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①指标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覆盖面较大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，绩效考评时指标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计算以及评价结果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过于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琐碎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没有考虑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重要的利益相关者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如供应商、政府等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利益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04048" y="1523428"/>
            <a:ext cx="3774372" cy="219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4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9552" y="1995686"/>
            <a:ext cx="8136904" cy="666751"/>
            <a:chOff x="2320320" y="1987155"/>
            <a:chExt cx="6163702" cy="666751"/>
          </a:xfrm>
        </p:grpSpPr>
        <p:sp>
          <p:nvSpPr>
            <p:cNvPr id="3" name="矩形 2"/>
            <p:cNvSpPr/>
            <p:nvPr/>
          </p:nvSpPr>
          <p:spPr>
            <a:xfrm>
              <a:off x="2433776" y="1987155"/>
              <a:ext cx="1686744" cy="6667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5" tIns="34289" rIns="68565" bIns="34289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33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第十章</a:t>
              </a:r>
              <a:endParaRPr kumimoji="1" lang="zh-CN" altLang="en-US" sz="3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320320" y="1987155"/>
              <a:ext cx="50006" cy="6667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5" tIns="34289" rIns="68565" bIns="34289" anchor="ctr"/>
            <a:lstStyle/>
            <a:p>
              <a:pPr algn="ctr" defTabSz="685800">
                <a:defRPr/>
              </a:pPr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192524" y="1999062"/>
              <a:ext cx="4291498" cy="6548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5" tIns="34289" rIns="68565" bIns="34289" anchor="ctr"/>
            <a:lstStyle/>
            <a:p>
              <a:pPr algn="ctr"/>
              <a:r>
                <a: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绩效考评与绩效管理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00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【1904】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在绩效考评主体的选择方面，相关客户考评的优点或缺点是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 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、对考评内容熟悉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、接触频繁，更加客观全面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易高估自己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考评资料不易取得</a:t>
            </a:r>
          </a:p>
        </p:txBody>
      </p:sp>
    </p:spTree>
    <p:extLst>
      <p:ext uri="{BB962C8B-B14F-4D97-AF65-F5344CB8AC3E}">
        <p14:creationId xmlns:p14="http://schemas.microsoft.com/office/powerpoint/2010/main" val="130736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【1904】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在绩效考评主体的选择方面，相关客户考评的优点或缺点是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 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、对考评内容熟悉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、接触频繁，更加客观全面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易高估自己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考评资料不易取得</a:t>
            </a:r>
          </a:p>
        </p:txBody>
      </p:sp>
    </p:spTree>
    <p:extLst>
      <p:ext uri="{BB962C8B-B14F-4D97-AF65-F5344CB8AC3E}">
        <p14:creationId xmlns:p14="http://schemas.microsoft.com/office/powerpoint/2010/main" val="150908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1804】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下列属于结果考评法的是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 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、对偶比较法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、全视角考评法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、层次分析法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、平衡记分卡法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45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1804】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下列属于结果考评法的是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 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、对偶比较法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、全视角考评法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、层次分析法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、平衡记分卡法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/>
          </p:cNvPr>
          <p:cNvSpPr txBox="1"/>
          <p:nvPr/>
        </p:nvSpPr>
        <p:spPr>
          <a:xfrm>
            <a:off x="4644008" y="2280236"/>
            <a:ext cx="2646878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目岗之层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目标管理法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岗位绩效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指数化法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层次分析法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704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绩效考评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82" y="61557"/>
            <a:ext cx="2701643" cy="1599091"/>
          </a:xfrm>
          <a:prstGeom prst="rect">
            <a:avLst/>
          </a:prstGeom>
        </p:spPr>
      </p:pic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5585803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10.3.4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绩效考评的评价及其改善</a:t>
            </a: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6178242" y="869399"/>
            <a:ext cx="110799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10.3.5.0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绩效考评的评价及其改善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88959" y="1477261"/>
            <a:ext cx="8655041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、有效绩效考评系统的标准：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战略</a:t>
            </a:r>
            <a:r>
              <a:rPr lang="zh-CN" altLang="en-US" sz="2000" b="1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致性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度高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度强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广泛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的可接</a:t>
            </a:r>
            <a:r>
              <a:rPr lang="zh-CN" altLang="en-US" sz="2000" b="1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明确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导性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/>
          </p:cNvPr>
          <p:cNvSpPr txBox="1"/>
          <p:nvPr/>
        </p:nvSpPr>
        <p:spPr>
          <a:xfrm>
            <a:off x="4355976" y="3100543"/>
            <a:ext cx="2954655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小心一只手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33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82" y="61557"/>
            <a:ext cx="2701643" cy="1599091"/>
          </a:xfrm>
          <a:prstGeom prst="rect">
            <a:avLst/>
          </a:prstGeom>
        </p:spPr>
      </p:pic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绩效考评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5585803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10.3.4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绩效考评的评价及其改善</a:t>
            </a: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6178242" y="869399"/>
            <a:ext cx="1869423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简答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论述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10.3.5.4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绩效考评的改善</a:t>
            </a:r>
          </a:p>
        </p:txBody>
      </p:sp>
      <p:sp>
        <p:nvSpPr>
          <p:cNvPr id="15" name="矩形 14"/>
          <p:cNvSpPr/>
          <p:nvPr/>
        </p:nvSpPr>
        <p:spPr>
          <a:xfrm>
            <a:off x="488959" y="1477261"/>
            <a:ext cx="8655041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、绩效考评的改善的主要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措施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）组织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结构及岗位工作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）业务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与关键成功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因素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）加强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绩效面谈与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反馈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）员工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绩效改进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辅导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）为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员工提供一个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合适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的绩效改进奖励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039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1607】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一般而言，有效的绩效考评系统的标准必须包括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 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、战略一致性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效度高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信度强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广泛的可接受性 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、明确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指导性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95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1607】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一般而言，有效的绩效考评系统的标准必须包括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 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、战略一致性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效度高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信度强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广泛的可接受性 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、明确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指导性</a:t>
            </a:r>
            <a:endParaRPr lang="zh-CN" altLang="en-US" sz="240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/>
          </p:cNvPr>
          <p:cNvSpPr txBox="1"/>
          <p:nvPr/>
        </p:nvSpPr>
        <p:spPr>
          <a:xfrm>
            <a:off x="4355976" y="3100543"/>
            <a:ext cx="2954655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小心一只手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318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19991" y="2585387"/>
            <a:ext cx="1877312" cy="769379"/>
          </a:xfrm>
          <a:prstGeom prst="rect">
            <a:avLst/>
          </a:prstGeom>
        </p:spPr>
        <p:txBody>
          <a:bodyPr wrap="none" lIns="91378" tIns="45689" rIns="91378" bIns="45689">
            <a:spAutoFit/>
          </a:bodyPr>
          <a:lstStyle/>
          <a:p>
            <a:pPr lvl="0" algn="ctr"/>
            <a:r>
              <a:rPr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多题型</a:t>
            </a:r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xmlns="" id="{57E5FE97-BD0F-47EB-B695-5F05229986B0}"/>
              </a:ext>
            </a:extLst>
          </p:cNvPr>
          <p:cNvGraphicFramePr/>
          <p:nvPr>
            <p:extLst/>
          </p:nvPr>
        </p:nvGraphicFramePr>
        <p:xfrm>
          <a:off x="35495" y="0"/>
          <a:ext cx="9073009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917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19991" y="2585387"/>
            <a:ext cx="1877312" cy="769379"/>
          </a:xfrm>
          <a:prstGeom prst="rect">
            <a:avLst/>
          </a:prstGeom>
        </p:spPr>
        <p:txBody>
          <a:bodyPr wrap="none" lIns="91378" tIns="45689" rIns="91378" bIns="45689">
            <a:spAutoFit/>
          </a:bodyPr>
          <a:lstStyle/>
          <a:p>
            <a:pPr lvl="0" algn="ctr"/>
            <a:r>
              <a:rPr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多题型</a:t>
            </a:r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xmlns="" id="{57E5FE97-BD0F-47EB-B695-5F05229986B0}"/>
              </a:ext>
            </a:extLst>
          </p:cNvPr>
          <p:cNvGraphicFramePr/>
          <p:nvPr>
            <p:extLst/>
          </p:nvPr>
        </p:nvGraphicFramePr>
        <p:xfrm>
          <a:off x="35495" y="0"/>
          <a:ext cx="9073009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860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 绩效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考评与绩效管理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590"/>
            <a:ext cx="9144000" cy="348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0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 绩效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考评与绩效管理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584"/>
            <a:ext cx="9144000" cy="209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常用的绩效考评模式</a:t>
            </a: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4865723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10.4.1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不同类型员工考评模式</a:t>
            </a: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-84894"/>
            <a:ext cx="2473100" cy="14048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31789"/>
            <a:ext cx="9144000" cy="219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6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常用的绩效考评模式</a:t>
            </a: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4865723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10.4.2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企业规模与考评模式</a:t>
            </a:r>
          </a:p>
        </p:txBody>
      </p:sp>
      <p:sp>
        <p:nvSpPr>
          <p:cNvPr id="3" name="矩形 2"/>
          <p:cNvSpPr/>
          <p:nvPr/>
        </p:nvSpPr>
        <p:spPr>
          <a:xfrm>
            <a:off x="488959" y="1477261"/>
            <a:ext cx="8655041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、大型企业考评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模式的特点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）由于企业规模大，有能力也可能建立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比较完善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的员工绩效考评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）在大型企业由于企业规模大、人数多，人力资源管理的职能不能由人事部门独揽；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一线经理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承担部分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员工绩效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考评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职能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非人格化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）大型企业的员工素质普遍偏高，在绩效考评中也可以吸收每一位员工亲自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进来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5364088" y="913416"/>
            <a:ext cx="110799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-85185"/>
            <a:ext cx="2473612" cy="140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3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常用的绩效考评模式</a:t>
            </a: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4865723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10.4.2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企业规模与考评模式</a:t>
            </a:r>
          </a:p>
        </p:txBody>
      </p:sp>
      <p:sp>
        <p:nvSpPr>
          <p:cNvPr id="3" name="矩形 2"/>
          <p:cNvSpPr/>
          <p:nvPr/>
        </p:nvSpPr>
        <p:spPr>
          <a:xfrm>
            <a:off x="488959" y="1477261"/>
            <a:ext cx="7611433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、中小型企业的考评：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：管理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灵活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；岗位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划分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确；工作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职责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变动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较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；考评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不必太复杂，侧重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主观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考评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：工作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员工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自我评价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考评；考评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5364088" y="913416"/>
            <a:ext cx="110799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论述题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10.4.2.2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中小型企业的考评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-85185"/>
            <a:ext cx="2473612" cy="140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7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1607】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有关大型企业绩效考评的特点叙述错误的是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 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、拥有比较完善的员工绩效考评体系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一线经理应该承担绩效考评的职能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可以吸收每一位员工亲自参与考评 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以主观考评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为主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93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1607】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有关大型企业绩效考评的特点叙述错误的是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 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、拥有比较完善的员工绩效考评体系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一线经理应该承担绩效考评的职能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可以吸收每一位员工亲自参与考评 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以主观考评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为主</a:t>
            </a:r>
            <a:endParaRPr lang="zh-CN" altLang="en-US" sz="240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24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19991" y="2585387"/>
            <a:ext cx="1877312" cy="769379"/>
          </a:xfrm>
          <a:prstGeom prst="rect">
            <a:avLst/>
          </a:prstGeom>
        </p:spPr>
        <p:txBody>
          <a:bodyPr wrap="none" lIns="91378" tIns="45689" rIns="91378" bIns="45689">
            <a:spAutoFit/>
          </a:bodyPr>
          <a:lstStyle/>
          <a:p>
            <a:pPr lvl="0" algn="ctr"/>
            <a:r>
              <a:rPr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多题型</a:t>
            </a:r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xmlns="" id="{57E5FE97-BD0F-47EB-B695-5F05229986B0}"/>
              </a:ext>
            </a:extLst>
          </p:cNvPr>
          <p:cNvGraphicFramePr/>
          <p:nvPr>
            <p:extLst/>
          </p:nvPr>
        </p:nvGraphicFramePr>
        <p:xfrm>
          <a:off x="35495" y="0"/>
          <a:ext cx="9073009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27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9552" y="1995686"/>
            <a:ext cx="8136904" cy="666751"/>
            <a:chOff x="2320320" y="1987155"/>
            <a:chExt cx="6163702" cy="666751"/>
          </a:xfrm>
        </p:grpSpPr>
        <p:sp>
          <p:nvSpPr>
            <p:cNvPr id="3" name="矩形 2"/>
            <p:cNvSpPr/>
            <p:nvPr/>
          </p:nvSpPr>
          <p:spPr>
            <a:xfrm>
              <a:off x="2433776" y="1987155"/>
              <a:ext cx="1686744" cy="6667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5" tIns="34289" rIns="68565" bIns="34289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33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第十一章</a:t>
              </a:r>
              <a:endParaRPr kumimoji="1" lang="zh-CN" altLang="en-US" sz="3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320320" y="1987155"/>
              <a:ext cx="50006" cy="6667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5" tIns="34289" rIns="68565" bIns="34289" anchor="ctr"/>
            <a:lstStyle/>
            <a:p>
              <a:pPr algn="ctr" defTabSz="685800">
                <a:defRPr/>
              </a:pPr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192524" y="1999062"/>
              <a:ext cx="4291498" cy="6548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5" tIns="34289" rIns="68565" bIns="34289" anchor="ctr"/>
            <a:lstStyle/>
            <a:p>
              <a:pPr algn="ctr"/>
              <a:r>
                <a: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薪酬设计与薪酬管理</a:t>
              </a:r>
              <a:endPara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406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第十一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 薪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酬设计与薪酬管理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8953"/>
            <a:ext cx="9144000" cy="405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4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企业薪酬概述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5081747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11.1.1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目前薪酬体系存在的主要问题</a:t>
            </a: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8959" y="1477261"/>
            <a:ext cx="8475529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目前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薪酬体系存在的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主要问题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）对薪酬功能的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错误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）薪酬系统的激励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手段单一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，激励效果较差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）薪酬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结构零散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，基本薪酬的决定基础混乱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）薪酬管理过程不透明，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沟通不足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）薪酬管理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与企业战略、文化及人力资源管理系统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脱节</a:t>
            </a:r>
            <a:endParaRPr lang="zh-CN" altLang="en-US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5508104" y="915565"/>
            <a:ext cx="110799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11.1.1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一、目前薪酬体系存在的主要问题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159" y="100874"/>
            <a:ext cx="2596729" cy="153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绩效计划</a:t>
            </a: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4865723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10.1.1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绩效计划概述</a:t>
            </a:r>
          </a:p>
        </p:txBody>
      </p:sp>
      <p:sp>
        <p:nvSpPr>
          <p:cNvPr id="3" name="矩形 2"/>
          <p:cNvSpPr/>
          <p:nvPr/>
        </p:nvSpPr>
        <p:spPr>
          <a:xfrm>
            <a:off x="488959" y="1477261"/>
            <a:ext cx="84755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、绩效计划的含义：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）绩效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计划是绩效管理中的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起点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第一个环节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，发生在新的绩效期间的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）制定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绩效计划的主要依据是工作目标和工作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职责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）绩效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计划是绩效管理的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指南针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5364088" y="913416"/>
            <a:ext cx="110799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10.1.1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一、绩效计划概述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620" y="62867"/>
            <a:ext cx="2604724" cy="131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2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4054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1301】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在工作取得一定成效的时候，老板会给员工发放一笔上千元的奖金。老板本以为这样就可以充分调动员工的积极性了，但是近年来发现这样的激动方式已经逐渐失去了作用，员工在领取奖金的时候反应非常平淡，就像领自己的薪水一样自然，并且在随后的工作中也没人会为这上千元的奖金表现得特别努力。同时，老板还发现员工的抱怨也比以前有所增加，员工们认为老板不重视他们的需求，给不了他们想要的东西。于是员工离职尤其是优秀人才的跳槽现象开始增多，这给企业造成了巨大的损失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、该企业在奖金发放方面存在什么问题</a:t>
            </a: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？（</a:t>
            </a:r>
            <a:r>
              <a:rPr lang="en-US" altLang="zh-CN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分）</a:t>
            </a:r>
            <a:endParaRPr lang="en-US" altLang="zh-CN" sz="20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、出现材料中的情况后，你认为如何解决？ </a:t>
            </a: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分）</a:t>
            </a:r>
            <a:endParaRPr lang="zh-CN" altLang="en-US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83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企业薪酬概述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5081747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11.1.2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全面薪酬体系</a:t>
            </a:r>
          </a:p>
        </p:txBody>
      </p:sp>
      <p:sp>
        <p:nvSpPr>
          <p:cNvPr id="3" name="矩形 2"/>
          <p:cNvSpPr/>
          <p:nvPr/>
        </p:nvSpPr>
        <p:spPr>
          <a:xfrm>
            <a:off x="425865" y="1491630"/>
            <a:ext cx="8691024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全面薪酬体系的分类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货币性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薪酬体系：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固定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薪酬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：基本工资；年度奖金；福利；津贴；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在职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消费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可变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薪酬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：股票期权；股票增值权；受限股票；绩效奖励计划；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虚拟股票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非货币性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薪酬体系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：通过社交增进感情；商品奖励；工作用品补贴；个人晋升与自我发展机遇；带薪休假；旅游奖励；象征性奖励；促进家庭的介入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5508104" y="915565"/>
            <a:ext cx="110799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11.1.2.1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货币性薪酬体系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159" y="100874"/>
            <a:ext cx="2596729" cy="153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企业薪酬概述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5081747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11.1.2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全面薪酬体系</a:t>
            </a:r>
          </a:p>
        </p:txBody>
      </p:sp>
      <p:sp>
        <p:nvSpPr>
          <p:cNvPr id="3" name="矩形 2"/>
          <p:cNvSpPr/>
          <p:nvPr/>
        </p:nvSpPr>
        <p:spPr>
          <a:xfrm>
            <a:off x="425865" y="1491630"/>
            <a:ext cx="8691024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非货币性薪酬体系广泛使用的原因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认可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突出的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业绩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加强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公司的经营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）能为货币性薪酬计划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补充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于大多数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员工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）能使公司激励计划的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更加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平稳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5508104" y="915565"/>
            <a:ext cx="1869423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答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11.1.2.2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非货币性薪酬体系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159" y="100874"/>
            <a:ext cx="2596729" cy="153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5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1510】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下列属于可变薪酬的是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 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、基本工资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虚拟股票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津贴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、福利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70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1510】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下列属于可变薪酬的是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 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、基本工资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虚拟股票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津贴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、福利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1901】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全面薪酬体系通常划分为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 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、货币性薪酬体系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、非货币性薪酬体系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实物性薪酬体系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非实物性薪酬体系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、股票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期权体系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3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1901】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全面薪酬体系通常划分为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 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、货币性薪酬体系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、非货币性薪酬体系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实物性薪酬体系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非实物性薪酬体系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、股票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期权体系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98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企业薪酬概述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5081747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11.1.3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薪酬决策的主要内容</a:t>
            </a:r>
          </a:p>
        </p:txBody>
      </p:sp>
      <p:sp>
        <p:nvSpPr>
          <p:cNvPr id="3" name="矩形 2"/>
          <p:cNvSpPr/>
          <p:nvPr/>
        </p:nvSpPr>
        <p:spPr>
          <a:xfrm>
            <a:off x="425865" y="1491630"/>
            <a:ext cx="8691024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薪酬决策的主要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、薪酬决定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、薪酬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、薪酬制度管理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5508104" y="915565"/>
            <a:ext cx="110799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论述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11.1.3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三、薪酬决策的主要内容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41" y="100255"/>
            <a:ext cx="2612348" cy="154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3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企业薪酬概述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5081747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11.1.3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薪酬决策的主要内容</a:t>
            </a:r>
          </a:p>
        </p:txBody>
      </p:sp>
      <p:sp>
        <p:nvSpPr>
          <p:cNvPr id="3" name="矩形 2"/>
          <p:cNvSpPr/>
          <p:nvPr/>
        </p:nvSpPr>
        <p:spPr>
          <a:xfrm>
            <a:off x="425865" y="1491630"/>
            <a:ext cx="8691024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、薪酬决定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决定薪酬高低的依据，岗位、技能、资历、绩效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和市场状况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等都可能是决定薪酬的依据。</a:t>
            </a:r>
          </a:p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）基于岗位或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技能           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）基于绩效或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资历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）基于个人绩效或团队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绩效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）基于公司绩效或部门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绩效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）定性或定量测度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绩效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）基本薪酬高于或低于市场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5508104" y="915565"/>
            <a:ext cx="110799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论述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11.1.4.2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薪酬总额的确定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41" y="100255"/>
            <a:ext cx="2612348" cy="154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4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企业薪酬概述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5081747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11.1.3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薪酬决策的主要内容</a:t>
            </a:r>
          </a:p>
        </p:txBody>
      </p:sp>
      <p:sp>
        <p:nvSpPr>
          <p:cNvPr id="3" name="矩形 2"/>
          <p:cNvSpPr/>
          <p:nvPr/>
        </p:nvSpPr>
        <p:spPr>
          <a:xfrm>
            <a:off x="425865" y="1491630"/>
            <a:ext cx="8691024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、薪酬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：薪酬的各个构成部分及其比重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）固定薪酬和可变薪酬；</a:t>
            </a:r>
          </a:p>
          <a:p>
            <a:pPr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）短期激励和长期激励；</a:t>
            </a:r>
          </a:p>
          <a:p>
            <a:pPr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）非经济薪酬和经济薪酬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5508104" y="915565"/>
            <a:ext cx="110799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论述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11.2.2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二、战略薪酬对提升企业竞争优势的作用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41" y="100255"/>
            <a:ext cx="2612348" cy="154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2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绩效计划</a:t>
            </a: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4865723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10.1.1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绩效计划概述</a:t>
            </a:r>
          </a:p>
        </p:txBody>
      </p:sp>
      <p:sp>
        <p:nvSpPr>
          <p:cNvPr id="3" name="矩形 2"/>
          <p:cNvSpPr/>
          <p:nvPr/>
        </p:nvSpPr>
        <p:spPr>
          <a:xfrm>
            <a:off x="488959" y="1477261"/>
            <a:ext cx="84755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、绩效计划的类型：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）从时间上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划分：长期（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年以上）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、中期（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年）和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短期计划（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年或以下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）从计划的广度上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分：战略性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计划和作业性计划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620" y="62867"/>
            <a:ext cx="2604724" cy="131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6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企业薪酬概述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5081747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11.1.3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薪酬决策的主要内容</a:t>
            </a:r>
          </a:p>
        </p:txBody>
      </p:sp>
      <p:sp>
        <p:nvSpPr>
          <p:cNvPr id="3" name="矩形 2"/>
          <p:cNvSpPr/>
          <p:nvPr/>
        </p:nvSpPr>
        <p:spPr>
          <a:xfrm>
            <a:off x="425865" y="1491630"/>
            <a:ext cx="869102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、薪酬制度管理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：制定和调整薪酬制度的行为方式和决策标准，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包括授权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程度、员工参与方式、薪酬的内外向性、薪酬等级状况、薪酬的支付方式以及薪酬制度的调整频率等。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）集权与分权管理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）员工参与度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）内部公平与外部公平；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）窄带薪酬与宽带薪酬；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）公开或秘密支付；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）薪酬制度偏刚性还是偏弹性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5508104" y="915565"/>
            <a:ext cx="110799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论述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41" y="100255"/>
            <a:ext cx="2612348" cy="154400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11.2.2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二、战略薪酬对提升企业竞争优势的作用</a:t>
            </a:r>
          </a:p>
        </p:txBody>
      </p:sp>
    </p:spTree>
    <p:extLst>
      <p:ext uri="{BB962C8B-B14F-4D97-AF65-F5344CB8AC3E}">
        <p14:creationId xmlns:p14="http://schemas.microsoft.com/office/powerpoint/2010/main" val="209344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19991" y="2585387"/>
            <a:ext cx="1877312" cy="769379"/>
          </a:xfrm>
          <a:prstGeom prst="rect">
            <a:avLst/>
          </a:prstGeom>
        </p:spPr>
        <p:txBody>
          <a:bodyPr wrap="none" lIns="91378" tIns="45689" rIns="91378" bIns="45689">
            <a:spAutoFit/>
          </a:bodyPr>
          <a:lstStyle/>
          <a:p>
            <a:pPr lvl="0" algn="ctr"/>
            <a:r>
              <a:rPr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多题型</a:t>
            </a:r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xmlns="" id="{57E5FE97-BD0F-47EB-B695-5F05229986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1041191"/>
              </p:ext>
            </p:extLst>
          </p:nvPr>
        </p:nvGraphicFramePr>
        <p:xfrm>
          <a:off x="35495" y="0"/>
          <a:ext cx="9073009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671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87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绩效计划</a:t>
            </a: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4865723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10.1.1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绩效计划概述</a:t>
            </a:r>
          </a:p>
        </p:txBody>
      </p:sp>
      <p:sp>
        <p:nvSpPr>
          <p:cNvPr id="3" name="矩形 2"/>
          <p:cNvSpPr/>
          <p:nvPr/>
        </p:nvSpPr>
        <p:spPr>
          <a:xfrm>
            <a:off x="488959" y="1477261"/>
            <a:ext cx="8475529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、绩效计划的特点：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）具有明确的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）具有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要地位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）具有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遍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）具有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益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</a:t>
            </a: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5364088" y="913416"/>
            <a:ext cx="110799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10.1.1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一、绩效计划概述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620" y="62867"/>
            <a:ext cx="2604724" cy="1312214"/>
          </a:xfrm>
          <a:prstGeom prst="rect">
            <a:avLst/>
          </a:prstGeom>
        </p:spPr>
      </p:pic>
      <p:sp>
        <p:nvSpPr>
          <p:cNvPr id="15" name="文本框 14">
            <a:extLst/>
          </p:cNvPr>
          <p:cNvSpPr txBox="1"/>
          <p:nvPr/>
        </p:nvSpPr>
        <p:spPr>
          <a:xfrm>
            <a:off x="4286870" y="3219822"/>
            <a:ext cx="2646878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首镖便宜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988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绩效计划</a:t>
            </a: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4865723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10.1.1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绩效计划概述</a:t>
            </a:r>
          </a:p>
        </p:txBody>
      </p:sp>
      <p:sp>
        <p:nvSpPr>
          <p:cNvPr id="3" name="矩形 2"/>
          <p:cNvSpPr/>
          <p:nvPr/>
        </p:nvSpPr>
        <p:spPr>
          <a:xfrm>
            <a:off x="488959" y="1477261"/>
            <a:ext cx="84755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绩效计划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的内容：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指标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KPI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可操作性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的战术目标，是用来衡量评价对象工作绩效表现的具体量化指标，是对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绩效的评价方式。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工作目标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设定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：指员工在考核期内应该完成的主要工作及其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效果；对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绩效的评价方法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能力发展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：根据企业发展的整体要求，个人需要发展的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能力与知识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5364088" y="913416"/>
            <a:ext cx="110799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10.1.1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一、绩效计划概述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620" y="62867"/>
            <a:ext cx="2604724" cy="1312214"/>
          </a:xfrm>
          <a:prstGeom prst="rect">
            <a:avLst/>
          </a:prstGeom>
        </p:spPr>
      </p:pic>
      <p:sp>
        <p:nvSpPr>
          <p:cNvPr id="16" name="文本框 15">
            <a:extLst/>
          </p:cNvPr>
          <p:cNvSpPr txBox="1"/>
          <p:nvPr/>
        </p:nvSpPr>
        <p:spPr>
          <a:xfrm>
            <a:off x="3131840" y="1489129"/>
            <a:ext cx="3262432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设定关键计划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843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5209</TotalTime>
  <Words>7396</Words>
  <Application>Microsoft Office PowerPoint</Application>
  <PresentationFormat>全屏显示(16:9)</PresentationFormat>
  <Paragraphs>789</Paragraphs>
  <Slides>72</Slides>
  <Notes>71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81" baseType="lpstr">
      <vt:lpstr>宋体</vt:lpstr>
      <vt:lpstr>微软雅黑</vt:lpstr>
      <vt:lpstr>Arial</vt:lpstr>
      <vt:lpstr>Brush Script MT</vt:lpstr>
      <vt:lpstr>Calibri</vt:lpstr>
      <vt:lpstr>Helvetica</vt:lpstr>
      <vt:lpstr>Times New Roman</vt:lpstr>
      <vt:lpstr>Wingdings</vt:lpstr>
      <vt:lpstr>Office 主题​​</vt:lpstr>
      <vt:lpstr>现代企业人力资源管理概论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</dc:creator>
  <cp:lastModifiedBy>Microsoft 帐户</cp:lastModifiedBy>
  <cp:revision>1810</cp:revision>
  <dcterms:created xsi:type="dcterms:W3CDTF">2016-05-18T07:05:00Z</dcterms:created>
  <dcterms:modified xsi:type="dcterms:W3CDTF">2020-11-26T07:09:30Z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